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9" y="10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0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3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6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0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8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2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7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0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0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A91D-C450-4DE6-9600-2F936E25514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E210-F143-40E5-B3E2-5374FC167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01BD4E-C517-4811-B7CA-37E899BE2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023D51-23AC-43E1-BB72-D3513FDB89B4}"/>
              </a:ext>
            </a:extLst>
          </p:cNvPr>
          <p:cNvSpPr txBox="1"/>
          <p:nvPr/>
        </p:nvSpPr>
        <p:spPr>
          <a:xfrm>
            <a:off x="2468282" y="5097929"/>
            <a:ext cx="4207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>
                <a:solidFill>
                  <a:schemeClr val="bg1">
                    <a:lumMod val="85000"/>
                  </a:schemeClr>
                </a:solidFill>
                <a:latin typeface="Bahnschrift Light Condensed" panose="020B0502040204020203" pitchFamily="34" charset="0"/>
              </a:rPr>
              <a:t>THE BOOK OF JOEL</a:t>
            </a:r>
          </a:p>
        </p:txBody>
      </p:sp>
    </p:spTree>
    <p:extLst>
      <p:ext uri="{BB962C8B-B14F-4D97-AF65-F5344CB8AC3E}">
        <p14:creationId xmlns:p14="http://schemas.microsoft.com/office/powerpoint/2010/main" val="75409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452283" y="448235"/>
            <a:ext cx="708809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Getting to Know Joel</a:t>
            </a:r>
          </a:p>
          <a:p>
            <a:pPr algn="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Called to prophesy to Judah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Son of Pethuel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Joel means, “Yahweh is God”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251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452283" y="448235"/>
            <a:ext cx="70880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Date of the Book</a:t>
            </a:r>
          </a:p>
          <a:p>
            <a:pPr algn="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Three popular opinions: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Around 835 BC (pre-exile)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Around 600 BC (pre-exile)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Around 500 BC (post-exile) 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431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123576" y="448235"/>
            <a:ext cx="74168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Key Verse </a:t>
            </a:r>
          </a:p>
          <a:p>
            <a:pPr algn="r"/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and rend your hearts and not your garments.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Return to the Lord your God,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   for he is gracious and merciful,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slow to anger, and abounding in steadfast love;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   and he relents over disaster.</a:t>
            </a:r>
          </a:p>
          <a:p>
            <a:pPr algn="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- Joel 2:13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9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123576" y="448235"/>
            <a:ext cx="74168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Chapter 1</a:t>
            </a:r>
          </a:p>
          <a:p>
            <a:pPr algn="r"/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 recent devastation (1:2-3)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Four waves of locust (1:4)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 call to repent (1:13-14)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coming “day of the Lord” (1:15) </a:t>
            </a:r>
          </a:p>
        </p:txBody>
      </p:sp>
    </p:spTree>
    <p:extLst>
      <p:ext uri="{BB962C8B-B14F-4D97-AF65-F5344CB8AC3E}">
        <p14:creationId xmlns:p14="http://schemas.microsoft.com/office/powerpoint/2010/main" val="385958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123576" y="448235"/>
            <a:ext cx="74168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Chapter 2</a:t>
            </a:r>
          </a:p>
          <a:p>
            <a:pPr algn="r"/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 future devastation (2:1-6)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Description of the army (2:7-10)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Who can endure the day of the Lord? (2:11)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 call to repentance (2:12-17)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Blessings upon the repentant (2:18-27)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 future blessing (2:28-32)</a:t>
            </a:r>
          </a:p>
          <a:p>
            <a:pPr algn="r"/>
            <a:endParaRPr lang="en-US" sz="32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35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242761" y="448235"/>
            <a:ext cx="82976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Chapter 3</a:t>
            </a:r>
          </a:p>
          <a:p>
            <a:pPr algn="r"/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Judgment on those who oppose God’s people (3:1-16)</a:t>
            </a:r>
          </a:p>
          <a:p>
            <a:pPr algn="r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Blessing for God’s people (3:17-21)</a:t>
            </a:r>
          </a:p>
          <a:p>
            <a:pPr algn="r"/>
            <a:endParaRPr lang="en-US" sz="32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en-US" sz="32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169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1B50-135F-4B99-9F85-F60148C49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D3F2B-36D1-4CE0-BDF7-112270D071BC}"/>
              </a:ext>
            </a:extLst>
          </p:cNvPr>
          <p:cNvSpPr txBox="1"/>
          <p:nvPr/>
        </p:nvSpPr>
        <p:spPr>
          <a:xfrm>
            <a:off x="1123576" y="448235"/>
            <a:ext cx="741680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Takeaways</a:t>
            </a:r>
          </a:p>
          <a:p>
            <a:pPr algn="r"/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Day of The Lord is coming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2 Pet. 3:10; 2 Cor. 5:10; Matt. 24:44</a:t>
            </a:r>
          </a:p>
          <a:p>
            <a:pPr algn="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God will protect those who are His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Joel 3:16; Jn. 10:28-29</a:t>
            </a:r>
          </a:p>
          <a:p>
            <a:pPr algn="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God desires genuine repentance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Joel 2:12-13; Acts 2:38; 3:19; Is. 66:1-2   </a:t>
            </a:r>
          </a:p>
          <a:p>
            <a:pPr algn="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r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3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01BD4E-C517-4811-B7CA-37E899BE2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023D51-23AC-43E1-BB72-D3513FDB89B4}"/>
              </a:ext>
            </a:extLst>
          </p:cNvPr>
          <p:cNvSpPr txBox="1"/>
          <p:nvPr/>
        </p:nvSpPr>
        <p:spPr>
          <a:xfrm>
            <a:off x="2468282" y="5097929"/>
            <a:ext cx="4207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>
                <a:solidFill>
                  <a:schemeClr val="bg1">
                    <a:lumMod val="85000"/>
                  </a:schemeClr>
                </a:solidFill>
                <a:latin typeface="Bahnschrift Light Condensed" panose="020B0502040204020203" pitchFamily="34" charset="0"/>
              </a:rPr>
              <a:t>THE BOOK OF JOEL</a:t>
            </a:r>
          </a:p>
        </p:txBody>
      </p:sp>
    </p:spTree>
    <p:extLst>
      <p:ext uri="{BB962C8B-B14F-4D97-AF65-F5344CB8AC3E}">
        <p14:creationId xmlns:p14="http://schemas.microsoft.com/office/powerpoint/2010/main" val="29729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1732</TotalTime>
  <Words>260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Bahnschrift Light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2019-12-19T20:45:42Z</dcterms:created>
  <dcterms:modified xsi:type="dcterms:W3CDTF">2019-12-29T15:19:58Z</dcterms:modified>
</cp:coreProperties>
</file>