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1" r:id="rId6"/>
    <p:sldId id="264"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60"/>
  </p:normalViewPr>
  <p:slideViewPr>
    <p:cSldViewPr>
      <p:cViewPr varScale="1">
        <p:scale>
          <a:sx n="105" d="100"/>
          <a:sy n="105" d="100"/>
        </p:scale>
        <p:origin x="16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626848-203A-4130-894E-D44C979ABFE4}"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422054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26848-203A-4130-894E-D44C979ABFE4}"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2380994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26848-203A-4130-894E-D44C979ABFE4}"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179268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626848-203A-4130-894E-D44C979ABFE4}"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112292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626848-203A-4130-894E-D44C979ABFE4}"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3769370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626848-203A-4130-894E-D44C979ABFE4}"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291872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626848-203A-4130-894E-D44C979ABFE4}"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128271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626848-203A-4130-894E-D44C979ABFE4}"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4235282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626848-203A-4130-894E-D44C979ABFE4}"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405747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26848-203A-4130-894E-D44C979ABFE4}"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126244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626848-203A-4130-894E-D44C979ABFE4}"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FB6E2F-1701-40C6-B2F2-456579692B9C}" type="slidenum">
              <a:rPr lang="en-US" smtClean="0"/>
              <a:t>‹#›</a:t>
            </a:fld>
            <a:endParaRPr lang="en-US"/>
          </a:p>
        </p:txBody>
      </p:sp>
    </p:spTree>
    <p:extLst>
      <p:ext uri="{BB962C8B-B14F-4D97-AF65-F5344CB8AC3E}">
        <p14:creationId xmlns:p14="http://schemas.microsoft.com/office/powerpoint/2010/main" val="3954323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26848-203A-4130-894E-D44C979ABFE4}" type="datetimeFigureOut">
              <a:rPr lang="en-US" smtClean="0"/>
              <a:t>11/3/2019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B6E2F-1701-40C6-B2F2-456579692B9C}" type="slidenum">
              <a:rPr lang="en-US" smtClean="0"/>
              <a:t>‹#›</a:t>
            </a:fld>
            <a:endParaRPr lang="en-US"/>
          </a:p>
        </p:txBody>
      </p:sp>
    </p:spTree>
    <p:extLst>
      <p:ext uri="{BB962C8B-B14F-4D97-AF65-F5344CB8AC3E}">
        <p14:creationId xmlns:p14="http://schemas.microsoft.com/office/powerpoint/2010/main" val="2764505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blegateway.com/passage/?search=Deuteronomy+4&amp;version=NASB#fen-NASB-5008a"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Wisdom</a:t>
            </a:r>
          </a:p>
        </p:txBody>
      </p:sp>
      <p:sp>
        <p:nvSpPr>
          <p:cNvPr id="3" name="Subtitle 2"/>
          <p:cNvSpPr>
            <a:spLocks noGrp="1"/>
          </p:cNvSpPr>
          <p:nvPr>
            <p:ph type="subTitle" idx="1"/>
          </p:nvPr>
        </p:nvSpPr>
        <p:spPr/>
        <p:txBody>
          <a:bodyPr>
            <a:normAutofit/>
          </a:bodyPr>
          <a:lstStyle/>
          <a:p>
            <a:endParaRPr lang="en-US" dirty="0"/>
          </a:p>
          <a:p>
            <a:endParaRPr lang="en-US" dirty="0"/>
          </a:p>
        </p:txBody>
      </p:sp>
    </p:spTree>
    <p:extLst>
      <p:ext uri="{BB962C8B-B14F-4D97-AF65-F5344CB8AC3E}">
        <p14:creationId xmlns:p14="http://schemas.microsoft.com/office/powerpoint/2010/main" val="2837362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Proverbs 8:30-31</a:t>
            </a:r>
          </a:p>
        </p:txBody>
      </p:sp>
      <p:sp>
        <p:nvSpPr>
          <p:cNvPr id="3" name="Content Placeholder 2"/>
          <p:cNvSpPr>
            <a:spLocks noGrp="1"/>
          </p:cNvSpPr>
          <p:nvPr>
            <p:ph idx="1"/>
          </p:nvPr>
        </p:nvSpPr>
        <p:spPr/>
        <p:txBody>
          <a:bodyPr/>
          <a:lstStyle/>
          <a:p>
            <a:pPr marL="0" indent="0">
              <a:buNone/>
            </a:pPr>
            <a:br>
              <a:rPr lang="en-US" dirty="0"/>
            </a:br>
            <a:r>
              <a:rPr lang="en-US" b="1" baseline="30000" dirty="0"/>
              <a:t>30 </a:t>
            </a:r>
            <a:r>
              <a:rPr lang="en-US" dirty="0"/>
              <a:t>Then I (wisdom) was beside Him, </a:t>
            </a:r>
            <a:r>
              <a:rPr lang="en-US" i="1" dirty="0"/>
              <a:t>as</a:t>
            </a:r>
            <a:r>
              <a:rPr lang="en-US" dirty="0"/>
              <a:t> a master workman;</a:t>
            </a:r>
            <a:br>
              <a:rPr lang="en-US" dirty="0"/>
            </a:br>
            <a:r>
              <a:rPr lang="en-US" dirty="0"/>
              <a:t>And I was daily </a:t>
            </a:r>
            <a:r>
              <a:rPr lang="en-US" i="1" dirty="0"/>
              <a:t>His</a:t>
            </a:r>
            <a:r>
              <a:rPr lang="en-US" dirty="0"/>
              <a:t> delight,</a:t>
            </a:r>
            <a:br>
              <a:rPr lang="en-US" dirty="0"/>
            </a:br>
            <a:r>
              <a:rPr lang="en-US" dirty="0"/>
              <a:t>Rejoicing always before Him,</a:t>
            </a:r>
            <a:br>
              <a:rPr lang="en-US" dirty="0"/>
            </a:br>
            <a:r>
              <a:rPr lang="en-US" b="1" baseline="30000" dirty="0"/>
              <a:t>31 </a:t>
            </a:r>
            <a:r>
              <a:rPr lang="en-US" dirty="0"/>
              <a:t>Rejoicing in the world, His earth,</a:t>
            </a:r>
            <a:br>
              <a:rPr lang="en-US" dirty="0"/>
            </a:br>
            <a:r>
              <a:rPr lang="en-US" dirty="0"/>
              <a:t>And </a:t>
            </a:r>
            <a:r>
              <a:rPr lang="en-US" i="1" dirty="0"/>
              <a:t>having</a:t>
            </a:r>
            <a:r>
              <a:rPr lang="en-US" dirty="0"/>
              <a:t> </a:t>
            </a:r>
            <a:r>
              <a:rPr lang="en-US" u="sng" dirty="0"/>
              <a:t>my delight </a:t>
            </a:r>
            <a:r>
              <a:rPr lang="en-US" dirty="0"/>
              <a:t>in the sons of men.</a:t>
            </a:r>
          </a:p>
        </p:txBody>
      </p:sp>
    </p:spTree>
    <p:extLst>
      <p:ext uri="{BB962C8B-B14F-4D97-AF65-F5344CB8AC3E}">
        <p14:creationId xmlns:p14="http://schemas.microsoft.com/office/powerpoint/2010/main" val="3749936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b="1" dirty="0"/>
              <a:t>DUETERONOMY 4:1-8 </a:t>
            </a:r>
            <a:endParaRPr lang="en-US" dirty="0"/>
          </a:p>
        </p:txBody>
      </p:sp>
      <p:sp>
        <p:nvSpPr>
          <p:cNvPr id="3" name="Content Placeholder 2"/>
          <p:cNvSpPr>
            <a:spLocks noGrp="1"/>
          </p:cNvSpPr>
          <p:nvPr>
            <p:ph idx="4294967295"/>
          </p:nvPr>
        </p:nvSpPr>
        <p:spPr>
          <a:xfrm>
            <a:off x="0" y="1600200"/>
            <a:ext cx="8229600" cy="4525963"/>
          </a:xfrm>
        </p:spPr>
        <p:txBody>
          <a:bodyPr>
            <a:noAutofit/>
          </a:bodyPr>
          <a:lstStyle/>
          <a:p>
            <a:r>
              <a:rPr lang="en-US" sz="1800" dirty="0"/>
              <a:t>“Now, O Israel, listen to the statutes and the judgments which I am teaching you to perform, so that you may live and go in and take possession of the land which the </a:t>
            </a:r>
            <a:r>
              <a:rPr lang="en-US" sz="1800" cap="small" dirty="0"/>
              <a:t>Lord</a:t>
            </a:r>
            <a:r>
              <a:rPr lang="en-US" sz="1800" dirty="0"/>
              <a:t>, the God of your fathers, is giving you. </a:t>
            </a:r>
            <a:r>
              <a:rPr lang="en-US" sz="1800" b="1" baseline="30000" dirty="0"/>
              <a:t>2 </a:t>
            </a:r>
            <a:r>
              <a:rPr lang="en-US" sz="1800" dirty="0"/>
              <a:t>You shall not add to the word which I am commanding you, nor take away from it, that you may keep the commandments of the </a:t>
            </a:r>
            <a:r>
              <a:rPr lang="en-US" sz="1800" cap="small" dirty="0"/>
              <a:t>Lord</a:t>
            </a:r>
            <a:r>
              <a:rPr lang="en-US" sz="1800" dirty="0"/>
              <a:t> your God which I command you. </a:t>
            </a:r>
            <a:r>
              <a:rPr lang="en-US" sz="1800" b="1" baseline="30000" dirty="0"/>
              <a:t>3 </a:t>
            </a:r>
            <a:r>
              <a:rPr lang="en-US" sz="1800" dirty="0"/>
              <a:t>Your eyes have seen what the </a:t>
            </a:r>
            <a:r>
              <a:rPr lang="en-US" sz="1800" cap="small" dirty="0"/>
              <a:t>Lord</a:t>
            </a:r>
            <a:r>
              <a:rPr lang="en-US" sz="1800" dirty="0"/>
              <a:t> has done in the case of Baal-</a:t>
            </a:r>
            <a:r>
              <a:rPr lang="en-US" sz="1800" dirty="0" err="1"/>
              <a:t>peor</a:t>
            </a:r>
            <a:r>
              <a:rPr lang="en-US" sz="1800" dirty="0"/>
              <a:t>, for all the men who followed Baal-</a:t>
            </a:r>
            <a:r>
              <a:rPr lang="en-US" sz="1800" dirty="0" err="1"/>
              <a:t>peor</a:t>
            </a:r>
            <a:r>
              <a:rPr lang="en-US" sz="1800" dirty="0"/>
              <a:t>, the </a:t>
            </a:r>
            <a:r>
              <a:rPr lang="en-US" sz="1800" cap="small" dirty="0"/>
              <a:t>Lord</a:t>
            </a:r>
            <a:r>
              <a:rPr lang="en-US" sz="1800" dirty="0"/>
              <a:t> your God has destroyed </a:t>
            </a:r>
            <a:r>
              <a:rPr lang="en-US" sz="1800" baseline="30000" dirty="0"/>
              <a:t>[</a:t>
            </a:r>
            <a:r>
              <a:rPr lang="en-US" sz="1800" baseline="30000" dirty="0">
                <a:hlinkClick r:id="rId2" tooltip="See footnote a"/>
              </a:rPr>
              <a:t>a</a:t>
            </a:r>
            <a:r>
              <a:rPr lang="en-US" sz="1800" baseline="30000" dirty="0"/>
              <a:t>]</a:t>
            </a:r>
            <a:r>
              <a:rPr lang="en-US" sz="1800" dirty="0"/>
              <a:t>them from among you. </a:t>
            </a:r>
            <a:r>
              <a:rPr lang="en-US" sz="1800" b="1" baseline="30000" dirty="0"/>
              <a:t>4 </a:t>
            </a:r>
            <a:r>
              <a:rPr lang="en-US" sz="1800" dirty="0"/>
              <a:t>But you who held fast to the </a:t>
            </a:r>
            <a:r>
              <a:rPr lang="en-US" sz="1800" cap="small" dirty="0"/>
              <a:t>Lord</a:t>
            </a:r>
            <a:r>
              <a:rPr lang="en-US" sz="1800" dirty="0"/>
              <a:t> your God are alive today, every one of you.</a:t>
            </a:r>
          </a:p>
          <a:p>
            <a:r>
              <a:rPr lang="en-US" sz="1800" b="1" baseline="30000" dirty="0"/>
              <a:t>5 </a:t>
            </a:r>
            <a:r>
              <a:rPr lang="en-US" sz="1800" dirty="0"/>
              <a:t>“See, I have taught you statutes and judgments just as the </a:t>
            </a:r>
            <a:r>
              <a:rPr lang="en-US" sz="1800" cap="small" dirty="0"/>
              <a:t>Lord</a:t>
            </a:r>
            <a:r>
              <a:rPr lang="en-US" sz="1800" dirty="0"/>
              <a:t> my God commanded me, that you should do thus in the land where you are entering to possess it. </a:t>
            </a:r>
            <a:r>
              <a:rPr lang="en-US" sz="1800" b="1" baseline="30000" dirty="0"/>
              <a:t>6 </a:t>
            </a:r>
            <a:r>
              <a:rPr lang="en-US" sz="1800" b="1" dirty="0"/>
              <a:t>So keep and do </a:t>
            </a:r>
            <a:r>
              <a:rPr lang="en-US" sz="1800" b="1" i="1" dirty="0"/>
              <a:t>them</a:t>
            </a:r>
            <a:r>
              <a:rPr lang="en-US" sz="1800" b="1" dirty="0"/>
              <a:t>, for that is your wisdom and your understanding in the sight of the peoples who will hear all these statutes and say, ‘Surely this great nation is a wise and understanding people.’</a:t>
            </a:r>
            <a:r>
              <a:rPr lang="en-US" sz="1800" dirty="0"/>
              <a:t> </a:t>
            </a:r>
            <a:r>
              <a:rPr lang="en-US" sz="1800" b="1" baseline="30000" dirty="0"/>
              <a:t>7 </a:t>
            </a:r>
            <a:r>
              <a:rPr lang="en-US" sz="1800" dirty="0"/>
              <a:t>For what great nation is there that has a god so near to it as is the </a:t>
            </a:r>
            <a:r>
              <a:rPr lang="en-US" sz="1800" cap="small" dirty="0"/>
              <a:t>Lord</a:t>
            </a:r>
            <a:r>
              <a:rPr lang="en-US" sz="1800" dirty="0"/>
              <a:t> our God whenever we call on Him? </a:t>
            </a:r>
            <a:r>
              <a:rPr lang="en-US" sz="1800" b="1" baseline="30000" dirty="0"/>
              <a:t>8 </a:t>
            </a:r>
            <a:r>
              <a:rPr lang="en-US" sz="1800" dirty="0"/>
              <a:t>Or what great nation is there that has statutes and judgments as righteous as this whole law which I am setting before you today?</a:t>
            </a:r>
          </a:p>
          <a:p>
            <a:endParaRPr lang="en-US" sz="1800" dirty="0"/>
          </a:p>
        </p:txBody>
      </p:sp>
    </p:spTree>
    <p:extLst>
      <p:ext uri="{BB962C8B-B14F-4D97-AF65-F5344CB8AC3E}">
        <p14:creationId xmlns:p14="http://schemas.microsoft.com/office/powerpoint/2010/main" val="604556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Proverbs 3:5-7</a:t>
            </a:r>
          </a:p>
        </p:txBody>
      </p:sp>
      <p:sp>
        <p:nvSpPr>
          <p:cNvPr id="3" name="Content Placeholder 2"/>
          <p:cNvSpPr>
            <a:spLocks noGrp="1"/>
          </p:cNvSpPr>
          <p:nvPr>
            <p:ph idx="1"/>
          </p:nvPr>
        </p:nvSpPr>
        <p:spPr/>
        <p:txBody>
          <a:bodyPr/>
          <a:lstStyle/>
          <a:p>
            <a:pPr marL="0" indent="0">
              <a:buNone/>
            </a:pPr>
            <a:r>
              <a:rPr lang="en-US" sz="2400" b="1" i="1" dirty="0"/>
              <a:t>5</a:t>
            </a:r>
            <a:r>
              <a:rPr lang="en-US" dirty="0"/>
              <a:t>Trust in the </a:t>
            </a:r>
            <a:r>
              <a:rPr lang="en-US" cap="small" dirty="0"/>
              <a:t>Lord</a:t>
            </a:r>
            <a:r>
              <a:rPr lang="en-US" dirty="0"/>
              <a:t> with all your heart</a:t>
            </a:r>
            <a:br>
              <a:rPr lang="en-US" dirty="0"/>
            </a:br>
            <a:r>
              <a:rPr lang="en-US" dirty="0"/>
              <a:t>And do not lean on your own understanding.</a:t>
            </a:r>
            <a:br>
              <a:rPr lang="en-US" dirty="0"/>
            </a:br>
            <a:r>
              <a:rPr lang="en-US" b="1" baseline="30000" dirty="0"/>
              <a:t>6</a:t>
            </a:r>
            <a:r>
              <a:rPr lang="en-US" dirty="0"/>
              <a:t>In all your ways acknowledge Him,</a:t>
            </a:r>
            <a:br>
              <a:rPr lang="en-US" dirty="0"/>
            </a:br>
            <a:r>
              <a:rPr lang="en-US" dirty="0"/>
              <a:t>And He will make your paths straight.</a:t>
            </a:r>
            <a:br>
              <a:rPr lang="en-US" dirty="0"/>
            </a:br>
            <a:r>
              <a:rPr lang="en-US" b="1" baseline="30000" dirty="0"/>
              <a:t>7 </a:t>
            </a:r>
            <a:r>
              <a:rPr lang="en-US" dirty="0"/>
              <a:t>Do not be wise in your own eyes;</a:t>
            </a:r>
            <a:br>
              <a:rPr lang="en-US" dirty="0"/>
            </a:br>
            <a:r>
              <a:rPr lang="en-US" dirty="0"/>
              <a:t>Fear the </a:t>
            </a:r>
            <a:r>
              <a:rPr lang="en-US" cap="small" dirty="0"/>
              <a:t>Lord</a:t>
            </a:r>
            <a:r>
              <a:rPr lang="en-US" dirty="0"/>
              <a:t> and turn away from evil.</a:t>
            </a:r>
          </a:p>
        </p:txBody>
      </p:sp>
    </p:spTree>
    <p:extLst>
      <p:ext uri="{BB962C8B-B14F-4D97-AF65-F5344CB8AC3E}">
        <p14:creationId xmlns:p14="http://schemas.microsoft.com/office/powerpoint/2010/main" val="199431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THEIR STORY</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b="1" dirty="0"/>
              <a:t>Did NOT believe God</a:t>
            </a:r>
          </a:p>
          <a:p>
            <a:pPr marL="0" indent="0">
              <a:buNone/>
            </a:pPr>
            <a:endParaRPr lang="en-US" b="1" dirty="0"/>
          </a:p>
          <a:p>
            <a:r>
              <a:rPr lang="en-US" b="1" dirty="0"/>
              <a:t>Became Wise in OWN eyes</a:t>
            </a:r>
          </a:p>
          <a:p>
            <a:endParaRPr lang="en-US" b="1" dirty="0"/>
          </a:p>
          <a:p>
            <a:r>
              <a:rPr lang="en-US" b="1" dirty="0"/>
              <a:t>Blinded by THEIR desires</a:t>
            </a:r>
            <a:endParaRPr lang="en-US" dirty="0"/>
          </a:p>
          <a:p>
            <a:endParaRPr lang="en-US" dirty="0"/>
          </a:p>
        </p:txBody>
      </p:sp>
    </p:spTree>
    <p:extLst>
      <p:ext uri="{BB962C8B-B14F-4D97-AF65-F5344CB8AC3E}">
        <p14:creationId xmlns:p14="http://schemas.microsoft.com/office/powerpoint/2010/main" val="1676120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20D77-E194-483B-A169-9CDDED82290A}"/>
              </a:ext>
            </a:extLst>
          </p:cNvPr>
          <p:cNvSpPr>
            <a:spLocks noGrp="1"/>
          </p:cNvSpPr>
          <p:nvPr>
            <p:ph type="ctrTitle"/>
          </p:nvPr>
        </p:nvSpPr>
        <p:spPr/>
        <p:txBody>
          <a:bodyPr/>
          <a:lstStyle/>
          <a:p>
            <a:r>
              <a:rPr lang="en-US" dirty="0"/>
              <a:t>OUR STORY?</a:t>
            </a:r>
          </a:p>
        </p:txBody>
      </p:sp>
      <p:sp>
        <p:nvSpPr>
          <p:cNvPr id="3" name="Subtitle 2">
            <a:extLst>
              <a:ext uri="{FF2B5EF4-FFF2-40B4-BE49-F238E27FC236}">
                <a16:creationId xmlns:a16="http://schemas.microsoft.com/office/drawing/2014/main" id="{E242190C-5049-45C2-A489-A7C8265184EC}"/>
              </a:ext>
            </a:extLst>
          </p:cNvPr>
          <p:cNvSpPr>
            <a:spLocks noGrp="1"/>
          </p:cNvSpPr>
          <p:nvPr>
            <p:ph type="subTitle" idx="1"/>
          </p:nvPr>
        </p:nvSpPr>
        <p:spPr/>
        <p:txBody>
          <a:bodyPr/>
          <a:lstStyle/>
          <a:p>
            <a:r>
              <a:rPr lang="en-US" dirty="0"/>
              <a:t>YOUR STORY?</a:t>
            </a:r>
          </a:p>
        </p:txBody>
      </p:sp>
    </p:spTree>
    <p:extLst>
      <p:ext uri="{BB962C8B-B14F-4D97-AF65-F5344CB8AC3E}">
        <p14:creationId xmlns:p14="http://schemas.microsoft.com/office/powerpoint/2010/main" val="397396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Proverbs 9:9-12</a:t>
            </a:r>
          </a:p>
        </p:txBody>
      </p:sp>
      <p:sp>
        <p:nvSpPr>
          <p:cNvPr id="3" name="Content Placeholder 2"/>
          <p:cNvSpPr>
            <a:spLocks noGrp="1"/>
          </p:cNvSpPr>
          <p:nvPr>
            <p:ph idx="1"/>
          </p:nvPr>
        </p:nvSpPr>
        <p:spPr/>
        <p:txBody>
          <a:bodyPr>
            <a:normAutofit fontScale="92500" lnSpcReduction="20000"/>
          </a:bodyPr>
          <a:lstStyle/>
          <a:p>
            <a:r>
              <a:rPr lang="en-US" b="1" baseline="30000" dirty="0"/>
              <a:t>9 </a:t>
            </a:r>
            <a:r>
              <a:rPr lang="en-US" dirty="0"/>
              <a:t>Give </a:t>
            </a:r>
            <a:r>
              <a:rPr lang="en-US" i="1" dirty="0"/>
              <a:t>instruction</a:t>
            </a:r>
            <a:r>
              <a:rPr lang="en-US" dirty="0"/>
              <a:t> to a wise man and he will be still wiser,</a:t>
            </a:r>
            <a:br>
              <a:rPr lang="en-US" dirty="0"/>
            </a:br>
            <a:r>
              <a:rPr lang="en-US" dirty="0"/>
              <a:t>Teach a righteous man and he will increase </a:t>
            </a:r>
            <a:r>
              <a:rPr lang="en-US" i="1" dirty="0"/>
              <a:t>his</a:t>
            </a:r>
            <a:r>
              <a:rPr lang="en-US" dirty="0"/>
              <a:t> learning.</a:t>
            </a:r>
            <a:br>
              <a:rPr lang="en-US" dirty="0"/>
            </a:br>
            <a:r>
              <a:rPr lang="en-US" b="1" baseline="30000" dirty="0"/>
              <a:t>10 </a:t>
            </a:r>
            <a:r>
              <a:rPr lang="en-US" dirty="0"/>
              <a:t>The fear of the </a:t>
            </a:r>
            <a:r>
              <a:rPr lang="en-US" cap="small" dirty="0"/>
              <a:t>Lord</a:t>
            </a:r>
            <a:r>
              <a:rPr lang="en-US" dirty="0"/>
              <a:t> is the beginning of wisdom,</a:t>
            </a:r>
            <a:br>
              <a:rPr lang="en-US" dirty="0"/>
            </a:br>
            <a:r>
              <a:rPr lang="en-US" dirty="0"/>
              <a:t>And the knowledge of the Holy One is understanding.</a:t>
            </a:r>
            <a:br>
              <a:rPr lang="en-US" dirty="0"/>
            </a:br>
            <a:r>
              <a:rPr lang="en-US" b="1" baseline="30000" dirty="0"/>
              <a:t>11 </a:t>
            </a:r>
            <a:r>
              <a:rPr lang="en-US" dirty="0"/>
              <a:t>For by me your days will be multiplied,</a:t>
            </a:r>
            <a:br>
              <a:rPr lang="en-US" dirty="0"/>
            </a:br>
            <a:r>
              <a:rPr lang="en-US" dirty="0"/>
              <a:t>And years of life will be added to you.</a:t>
            </a:r>
            <a:br>
              <a:rPr lang="en-US" dirty="0"/>
            </a:br>
            <a:r>
              <a:rPr lang="en-US" b="1" baseline="30000" dirty="0"/>
              <a:t>12 </a:t>
            </a:r>
            <a:r>
              <a:rPr lang="en-US" b="1" dirty="0"/>
              <a:t>If you are wise, you are wise for yourself,</a:t>
            </a:r>
            <a:br>
              <a:rPr lang="en-US" b="1" dirty="0"/>
            </a:br>
            <a:r>
              <a:rPr lang="en-US" b="1" dirty="0"/>
              <a:t>And if you scoff, you alone will bear it</a:t>
            </a:r>
            <a:r>
              <a:rPr lang="en-US" dirty="0"/>
              <a:t>.</a:t>
            </a:r>
          </a:p>
          <a:p>
            <a:endParaRPr lang="en-US" dirty="0"/>
          </a:p>
        </p:txBody>
      </p:sp>
    </p:spTree>
    <p:extLst>
      <p:ext uri="{BB962C8B-B14F-4D97-AF65-F5344CB8AC3E}">
        <p14:creationId xmlns:p14="http://schemas.microsoft.com/office/powerpoint/2010/main" val="47393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8C4A8-2F09-40DC-9C42-EB84E53E6A07}"/>
              </a:ext>
            </a:extLst>
          </p:cNvPr>
          <p:cNvSpPr>
            <a:spLocks noGrp="1"/>
          </p:cNvSpPr>
          <p:nvPr>
            <p:ph type="ctrTitle"/>
          </p:nvPr>
        </p:nvSpPr>
        <p:spPr/>
        <p:txBody>
          <a:bodyPr/>
          <a:lstStyle/>
          <a:p>
            <a:r>
              <a:rPr lang="en-US" dirty="0"/>
              <a:t>Matthew 12:42</a:t>
            </a:r>
          </a:p>
        </p:txBody>
      </p:sp>
      <p:sp>
        <p:nvSpPr>
          <p:cNvPr id="3" name="Subtitle 2">
            <a:extLst>
              <a:ext uri="{FF2B5EF4-FFF2-40B4-BE49-F238E27FC236}">
                <a16:creationId xmlns:a16="http://schemas.microsoft.com/office/drawing/2014/main" id="{7A8ECAB1-3570-4A6A-BB8A-10F8E17775EF}"/>
              </a:ext>
            </a:extLst>
          </p:cNvPr>
          <p:cNvSpPr>
            <a:spLocks noGrp="1"/>
          </p:cNvSpPr>
          <p:nvPr>
            <p:ph type="subTitle" idx="1"/>
          </p:nvPr>
        </p:nvSpPr>
        <p:spPr/>
        <p:txBody>
          <a:bodyPr>
            <a:normAutofit fontScale="77500" lnSpcReduction="20000"/>
          </a:bodyPr>
          <a:lstStyle/>
          <a:p>
            <a:r>
              <a:rPr lang="en-US" dirty="0"/>
              <a:t>"The Queen of the South will rise up with this generation at the judgment and will condemn it, because she came from the ends of the earth to hear the wisdom of Solomon; and behold, SOMETHING GREATER than Solomon is here.</a:t>
            </a:r>
          </a:p>
          <a:p>
            <a:endParaRPr lang="en-US" dirty="0"/>
          </a:p>
        </p:txBody>
      </p:sp>
    </p:spTree>
    <p:extLst>
      <p:ext uri="{BB962C8B-B14F-4D97-AF65-F5344CB8AC3E}">
        <p14:creationId xmlns:p14="http://schemas.microsoft.com/office/powerpoint/2010/main" val="1500508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96</Words>
  <Application>Microsoft Office PowerPoint</Application>
  <PresentationFormat>On-screen Show (4:3)</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Wisdom</vt:lpstr>
      <vt:lpstr>Proverbs 8:30-31</vt:lpstr>
      <vt:lpstr>DUETERONOMY 4:1-8 </vt:lpstr>
      <vt:lpstr>Proverbs 3:5-7</vt:lpstr>
      <vt:lpstr>THEIR STORY </vt:lpstr>
      <vt:lpstr>OUR STORY?</vt:lpstr>
      <vt:lpstr>Proverbs 9:9-12</vt:lpstr>
      <vt:lpstr>Matthew 12:42</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Richardson</dc:creator>
  <cp:lastModifiedBy>East End</cp:lastModifiedBy>
  <cp:revision>22</cp:revision>
  <dcterms:created xsi:type="dcterms:W3CDTF">2019-11-03T00:22:05Z</dcterms:created>
  <dcterms:modified xsi:type="dcterms:W3CDTF">2019-11-03T16:38:22Z</dcterms:modified>
</cp:coreProperties>
</file>