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1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1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4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3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4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2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1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6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4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2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8F5D-4F1D-4F18-A243-C3C6F599F140}" type="datetimeFigureOut">
              <a:rPr lang="en-US" smtClean="0"/>
              <a:t>11/17/2019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19B76-A41F-4D47-AB55-7BB0E623CA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017E82-C405-4BA6-BA28-F0DB5112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4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D69E15-D368-4DC7-AEBF-537683303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01E3-03DA-4A8A-9BE8-43739A9C54AF}"/>
              </a:ext>
            </a:extLst>
          </p:cNvPr>
          <p:cNvSpPr txBox="1"/>
          <p:nvPr/>
        </p:nvSpPr>
        <p:spPr>
          <a:xfrm>
            <a:off x="404813" y="314325"/>
            <a:ext cx="828675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Amos the Book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Chapters 7-9 </a:t>
            </a:r>
            <a:r>
              <a:rPr lang="en-US" sz="3200" dirty="0">
                <a:latin typeface="Arial Narrow" panose="020B0606020202030204" pitchFamily="34" charset="0"/>
              </a:rPr>
              <a:t>– Visions of judgement and a message of hope.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Swarm of locust (7:1-5)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Consuming fire (7:4-6)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Plumb line (7:7-9)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Summer fruit (8:1-2)</a:t>
            </a:r>
            <a:endParaRPr lang="en-US" sz="3200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37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D69E15-D368-4DC7-AEBF-537683303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01E3-03DA-4A8A-9BE8-43739A9C54AF}"/>
              </a:ext>
            </a:extLst>
          </p:cNvPr>
          <p:cNvSpPr txBox="1"/>
          <p:nvPr/>
        </p:nvSpPr>
        <p:spPr>
          <a:xfrm>
            <a:off x="404813" y="314325"/>
            <a:ext cx="847346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Amos the Book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Chapters 7-9 </a:t>
            </a:r>
            <a:r>
              <a:rPr lang="en-US" sz="3200" dirty="0">
                <a:latin typeface="Arial Narrow" panose="020B0606020202030204" pitchFamily="34" charset="0"/>
              </a:rPr>
              <a:t>– Visions of judgement and a message of hope.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They’d heard enough! (7:12-13)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A silver lining (9:8, 11-15)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 remnant would remain (8)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the house of David would be restored (the Messiah would come)</a:t>
            </a:r>
          </a:p>
          <a:p>
            <a:pPr marL="1485900" lvl="2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Gentiles would be called by God</a:t>
            </a:r>
          </a:p>
          <a:p>
            <a:pPr lvl="3"/>
            <a:r>
              <a:rPr lang="en-US" sz="3200" dirty="0">
                <a:latin typeface="Arial Narrow" panose="020B0606020202030204" pitchFamily="34" charset="0"/>
              </a:rPr>
              <a:t> (see Acts 15:15-17)</a:t>
            </a:r>
            <a:endParaRPr lang="en-US" sz="3200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4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D69E15-D368-4DC7-AEBF-537683303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01E3-03DA-4A8A-9BE8-43739A9C54AF}"/>
              </a:ext>
            </a:extLst>
          </p:cNvPr>
          <p:cNvSpPr txBox="1"/>
          <p:nvPr/>
        </p:nvSpPr>
        <p:spPr>
          <a:xfrm>
            <a:off x="335268" y="2705725"/>
            <a:ext cx="8473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 Narrow" panose="020B0606020202030204" pitchFamily="34" charset="0"/>
              </a:rPr>
              <a:t>Seek the Lord and Live!</a:t>
            </a:r>
          </a:p>
          <a:p>
            <a:pPr algn="ctr"/>
            <a:r>
              <a:rPr lang="en-US" sz="4400" dirty="0">
                <a:latin typeface="Arial Narrow" panose="020B0606020202030204" pitchFamily="34" charset="0"/>
              </a:rPr>
              <a:t>(Amos 5:4, 6)</a:t>
            </a:r>
            <a:endParaRPr lang="en-US" sz="4000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4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017E82-C405-4BA6-BA28-F0DB5112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9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D69E15-D368-4DC7-AEBF-537683303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01E3-03DA-4A8A-9BE8-43739A9C54AF}"/>
              </a:ext>
            </a:extLst>
          </p:cNvPr>
          <p:cNvSpPr txBox="1"/>
          <p:nvPr/>
        </p:nvSpPr>
        <p:spPr>
          <a:xfrm>
            <a:off x="404813" y="314325"/>
            <a:ext cx="828675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Getting to know Amos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A prophet from Tekoa (1:1)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Prior to prophesying, he was a shepherd and dresser of sycamore figs (7:14)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Prophesied to Israel during the days of Jeroboam II (around 750 B.C.)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9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D69E15-D368-4DC7-AEBF-537683303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01E3-03DA-4A8A-9BE8-43739A9C54AF}"/>
              </a:ext>
            </a:extLst>
          </p:cNvPr>
          <p:cNvSpPr txBox="1"/>
          <p:nvPr/>
        </p:nvSpPr>
        <p:spPr>
          <a:xfrm>
            <a:off x="404813" y="314325"/>
            <a:ext cx="82867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Israel during the time of Amos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Lived in peace and prosperity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A spiritual wreck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600" b="1" i="1" dirty="0">
                <a:latin typeface="Arial Narrow" panose="020B0606020202030204" pitchFamily="34" charset="0"/>
              </a:rPr>
              <a:t>3:10</a:t>
            </a:r>
            <a:r>
              <a:rPr lang="en-US" sz="3600" i="1" dirty="0">
                <a:latin typeface="Arial Narrow" panose="020B0606020202030204" pitchFamily="34" charset="0"/>
              </a:rPr>
              <a:t> – “they do not know how to do right.”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Full of injustice (5:11-12)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Full of Pride (6:4-6)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Full of hypocritical and idolatrous            worship (5:21-27)</a:t>
            </a:r>
            <a:endParaRPr lang="en-US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7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D69E15-D368-4DC7-AEBF-537683303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01E3-03DA-4A8A-9BE8-43739A9C54AF}"/>
              </a:ext>
            </a:extLst>
          </p:cNvPr>
          <p:cNvSpPr txBox="1"/>
          <p:nvPr/>
        </p:nvSpPr>
        <p:spPr>
          <a:xfrm>
            <a:off x="404813" y="314325"/>
            <a:ext cx="828675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fate of Israel 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God would bring judgment by way of the Assyrians.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algn="ctr"/>
            <a:r>
              <a:rPr lang="en-US" sz="3600" b="1" i="1" dirty="0">
                <a:latin typeface="Arial Narrow" panose="020B0606020202030204" pitchFamily="34" charset="0"/>
              </a:rPr>
              <a:t>Amos 6:7 </a:t>
            </a:r>
          </a:p>
          <a:p>
            <a:pPr algn="ctr"/>
            <a:endParaRPr lang="en-US" sz="800" b="1" i="1" dirty="0">
              <a:latin typeface="Arial Narrow" panose="020B0606020202030204" pitchFamily="34" charset="0"/>
            </a:endParaRPr>
          </a:p>
          <a:p>
            <a:pPr algn="ctr"/>
            <a:r>
              <a:rPr lang="en-US" sz="3600" i="1" dirty="0">
                <a:latin typeface="Arial Narrow" panose="020B0606020202030204" pitchFamily="34" charset="0"/>
              </a:rPr>
              <a:t>Therefore they shall now be the first of those who go into exile, and the revelry of those who stretch themselves out shall pass away.”</a:t>
            </a:r>
          </a:p>
        </p:txBody>
      </p:sp>
    </p:spTree>
    <p:extLst>
      <p:ext uri="{BB962C8B-B14F-4D97-AF65-F5344CB8AC3E}">
        <p14:creationId xmlns:p14="http://schemas.microsoft.com/office/powerpoint/2010/main" val="32374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D69E15-D368-4DC7-AEBF-537683303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01E3-03DA-4A8A-9BE8-43739A9C54AF}"/>
              </a:ext>
            </a:extLst>
          </p:cNvPr>
          <p:cNvSpPr txBox="1"/>
          <p:nvPr/>
        </p:nvSpPr>
        <p:spPr>
          <a:xfrm>
            <a:off x="404813" y="314325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Getting to know Amos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A prophet from Tekoa (1:1)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Prior to prophesying, he was a shepherd and dresser of sycamore figs (7:14)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Prophesied to Israel during the days of Jeroboam II (around 750 B.C.)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A blunt speaker (4:1-2; 7:17)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3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D69E15-D368-4DC7-AEBF-537683303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01E3-03DA-4A8A-9BE8-43739A9C54AF}"/>
              </a:ext>
            </a:extLst>
          </p:cNvPr>
          <p:cNvSpPr txBox="1"/>
          <p:nvPr/>
        </p:nvSpPr>
        <p:spPr>
          <a:xfrm>
            <a:off x="404813" y="314325"/>
            <a:ext cx="828675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Amos the Book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Chapters 1-2 </a:t>
            </a:r>
            <a:r>
              <a:rPr lang="en-US" sz="3600" dirty="0">
                <a:latin typeface="Arial Narrow" panose="020B0606020202030204" pitchFamily="34" charset="0"/>
              </a:rPr>
              <a:t>– Judgements on Israel’s neighbors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Chapters 3-6 </a:t>
            </a:r>
            <a:r>
              <a:rPr lang="en-US" sz="3600" dirty="0">
                <a:latin typeface="Arial Narrow" panose="020B0606020202030204" pitchFamily="34" charset="0"/>
              </a:rPr>
              <a:t>– Speeches focused on Israel’s sin and impending judgement.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Chapters 7-9 </a:t>
            </a:r>
            <a:r>
              <a:rPr lang="en-US" sz="3600" dirty="0">
                <a:latin typeface="Arial Narrow" panose="020B0606020202030204" pitchFamily="34" charset="0"/>
              </a:rPr>
              <a:t>– Visions about Israel and a message of hope.</a:t>
            </a:r>
            <a:endParaRPr lang="en-US" sz="3600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05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D69E15-D368-4DC7-AEBF-537683303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01E3-03DA-4A8A-9BE8-43739A9C54AF}"/>
              </a:ext>
            </a:extLst>
          </p:cNvPr>
          <p:cNvSpPr txBox="1"/>
          <p:nvPr/>
        </p:nvSpPr>
        <p:spPr>
          <a:xfrm>
            <a:off x="404813" y="314325"/>
            <a:ext cx="82867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Amos the Book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Chapters 1-2 </a:t>
            </a:r>
            <a:r>
              <a:rPr lang="en-US" sz="3200" dirty="0">
                <a:latin typeface="Arial Narrow" panose="020B0606020202030204" pitchFamily="34" charset="0"/>
              </a:rPr>
              <a:t>– Judgements on Israel’s neighbors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“for three transgressions and for four…”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God is concerned about all people.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Israel is the focal point of these nations.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8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9A3623-2373-40AF-8054-2D46AE2C9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059" y="0"/>
            <a:ext cx="4707881" cy="68580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7B3F246-3161-429A-B8A7-86B4FF0E0C9A}"/>
              </a:ext>
            </a:extLst>
          </p:cNvPr>
          <p:cNvSpPr/>
          <p:nvPr/>
        </p:nvSpPr>
        <p:spPr>
          <a:xfrm>
            <a:off x="3665167" y="1506417"/>
            <a:ext cx="2143146" cy="21431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3A1844-5D41-41F1-AAEA-F0533491CCEE}"/>
              </a:ext>
            </a:extLst>
          </p:cNvPr>
          <p:cNvSpPr/>
          <p:nvPr/>
        </p:nvSpPr>
        <p:spPr>
          <a:xfrm>
            <a:off x="2162175" y="4156695"/>
            <a:ext cx="1092222" cy="3819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367CBD0-FCC7-4B1B-89C6-B3E1372C0095}"/>
              </a:ext>
            </a:extLst>
          </p:cNvPr>
          <p:cNvSpPr/>
          <p:nvPr/>
        </p:nvSpPr>
        <p:spPr>
          <a:xfrm>
            <a:off x="3481386" y="4261470"/>
            <a:ext cx="1092222" cy="3819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2822346-D572-406E-936F-C6E5BD328A59}"/>
              </a:ext>
            </a:extLst>
          </p:cNvPr>
          <p:cNvSpPr/>
          <p:nvPr/>
        </p:nvSpPr>
        <p:spPr>
          <a:xfrm>
            <a:off x="4763769" y="5604494"/>
            <a:ext cx="1092222" cy="3819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AE16EA1-D620-4567-9BB9-FB676D94BF1C}"/>
              </a:ext>
            </a:extLst>
          </p:cNvPr>
          <p:cNvSpPr/>
          <p:nvPr/>
        </p:nvSpPr>
        <p:spPr>
          <a:xfrm>
            <a:off x="4905375" y="4575795"/>
            <a:ext cx="1092222" cy="3819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13AD4A4-5706-4315-8F4E-4B57BF85DEB0}"/>
              </a:ext>
            </a:extLst>
          </p:cNvPr>
          <p:cNvSpPr/>
          <p:nvPr/>
        </p:nvSpPr>
        <p:spPr>
          <a:xfrm>
            <a:off x="5478140" y="3185145"/>
            <a:ext cx="1092222" cy="3819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CFB942E-F1EA-4167-A69A-4203419C863B}"/>
              </a:ext>
            </a:extLst>
          </p:cNvPr>
          <p:cNvSpPr/>
          <p:nvPr/>
        </p:nvSpPr>
        <p:spPr>
          <a:xfrm>
            <a:off x="5719762" y="170474"/>
            <a:ext cx="1092222" cy="3819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E0F4D5E-2EA5-4FAE-8CED-038FFAC866F5}"/>
              </a:ext>
            </a:extLst>
          </p:cNvPr>
          <p:cNvSpPr/>
          <p:nvPr/>
        </p:nvSpPr>
        <p:spPr>
          <a:xfrm>
            <a:off x="3900488" y="649551"/>
            <a:ext cx="1092222" cy="3819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6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D69E15-D368-4DC7-AEBF-537683303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01E3-03DA-4A8A-9BE8-43739A9C54AF}"/>
              </a:ext>
            </a:extLst>
          </p:cNvPr>
          <p:cNvSpPr txBox="1"/>
          <p:nvPr/>
        </p:nvSpPr>
        <p:spPr>
          <a:xfrm>
            <a:off x="404813" y="314325"/>
            <a:ext cx="828675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Amos the Book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Chapters 3-6 </a:t>
            </a:r>
            <a:r>
              <a:rPr lang="en-US" sz="3200" dirty="0">
                <a:latin typeface="Arial Narrow" panose="020B0606020202030204" pitchFamily="34" charset="0"/>
              </a:rPr>
              <a:t>– Speeches focused on Israel’s sin and impending judgement.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They were God’s chosen people (3:1-2), but failed to live up to their calling.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Turned to false gods (5:5. 25-27)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76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2973</TotalTime>
  <Words>403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Bahnschrift SemiCondensed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11</cp:revision>
  <dcterms:created xsi:type="dcterms:W3CDTF">2019-11-12T16:43:13Z</dcterms:created>
  <dcterms:modified xsi:type="dcterms:W3CDTF">2019-11-17T15:16:36Z</dcterms:modified>
</cp:coreProperties>
</file>