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6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C6D7-6B1B-46AC-98EC-63B88C6191B9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50-0E70-4F28-82A0-E5DC7D4A6E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1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C6D7-6B1B-46AC-98EC-63B88C6191B9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50-0E70-4F28-82A0-E5DC7D4A6E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4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C6D7-6B1B-46AC-98EC-63B88C6191B9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50-0E70-4F28-82A0-E5DC7D4A6E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41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C6D7-6B1B-46AC-98EC-63B88C6191B9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50-0E70-4F28-82A0-E5DC7D4A6E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9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C6D7-6B1B-46AC-98EC-63B88C6191B9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50-0E70-4F28-82A0-E5DC7D4A6E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72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C6D7-6B1B-46AC-98EC-63B88C6191B9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50-0E70-4F28-82A0-E5DC7D4A6E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1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C6D7-6B1B-46AC-98EC-63B88C6191B9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50-0E70-4F28-82A0-E5DC7D4A6E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4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C6D7-6B1B-46AC-98EC-63B88C6191B9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50-0E70-4F28-82A0-E5DC7D4A6E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1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C6D7-6B1B-46AC-98EC-63B88C6191B9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50-0E70-4F28-82A0-E5DC7D4A6E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9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C6D7-6B1B-46AC-98EC-63B88C6191B9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50-0E70-4F28-82A0-E5DC7D4A6E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1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C6D7-6B1B-46AC-98EC-63B88C6191B9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EE50-0E70-4F28-82A0-E5DC7D4A6E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7C6D7-6B1B-46AC-98EC-63B88C6191B9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FEE50-0E70-4F28-82A0-E5DC7D4A6E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6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B2DDF8-3ABB-40F6-AA8A-519117AE8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493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1E8AEFE-5341-4B6A-B756-C71ED32CA038}"/>
              </a:ext>
            </a:extLst>
          </p:cNvPr>
          <p:cNvSpPr/>
          <p:nvPr/>
        </p:nvSpPr>
        <p:spPr>
          <a:xfrm>
            <a:off x="390525" y="551289"/>
            <a:ext cx="836295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2:19-22</a:t>
            </a:r>
          </a:p>
          <a:p>
            <a:pPr algn="ctr"/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en-US" sz="3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hope in the Lord Jesus to send Timothy to you soon, so that I too may be cheered by news of you. </a:t>
            </a:r>
            <a:r>
              <a:rPr lang="en-US" sz="36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n-US" sz="3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I have no one like him, who will be genuinely concerned for your welfare. </a:t>
            </a:r>
            <a:r>
              <a:rPr lang="en-US" sz="36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en-US" sz="3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they all seek their own interests, not those of Jesus Christ. </a:t>
            </a:r>
            <a:r>
              <a:rPr lang="en-US" sz="36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en-US" sz="3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you know Timothy's proven worth, how as a son with a father he has served with me in the gospel.</a:t>
            </a:r>
          </a:p>
          <a:p>
            <a:pPr algn="ctr"/>
            <a:r>
              <a:rPr lang="en-US" sz="3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6048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B2DDF8-3ABB-40F6-AA8A-519117AE8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7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181D78-6389-4BE7-B010-FC535AFA1DA3}"/>
              </a:ext>
            </a:extLst>
          </p:cNvPr>
          <p:cNvSpPr txBox="1"/>
          <p:nvPr/>
        </p:nvSpPr>
        <p:spPr>
          <a:xfrm>
            <a:off x="794384" y="2522680"/>
            <a:ext cx="75552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1200" cap="none" spc="300" normalizeH="0" baseline="0" noProof="0" dirty="0">
                <a:ln>
                  <a:noFill/>
                </a:ln>
                <a:gradFill flip="none" rotWithShape="1">
                  <a:gsLst>
                    <a:gs pos="100000">
                      <a:srgbClr val="D8C58B"/>
                    </a:gs>
                    <a:gs pos="0">
                      <a:srgbClr val="936632"/>
                    </a:gs>
                  </a:gsLst>
                  <a:lin ang="16200000" scaled="1"/>
                  <a:tileRect/>
                </a:gradFill>
                <a:effectLst/>
                <a:uLnTx/>
                <a:uFillTx/>
                <a:latin typeface="Felix Titling" panose="04060505060202020A04" pitchFamily="82" charset="0"/>
                <a:ea typeface="+mn-ea"/>
                <a:cs typeface="+mn-cs"/>
              </a:rPr>
              <a:t>Holy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100000">
                      <a:srgbClr val="D8C58B"/>
                    </a:gs>
                    <a:gs pos="0">
                      <a:srgbClr val="936632"/>
                    </a:gs>
                  </a:gsLst>
                  <a:lin ang="16200000" scaled="1"/>
                  <a:tileRect/>
                </a:gra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5795F6-A261-4910-B48B-224685D65505}"/>
              </a:ext>
            </a:extLst>
          </p:cNvPr>
          <p:cNvSpPr txBox="1"/>
          <p:nvPr/>
        </p:nvSpPr>
        <p:spPr>
          <a:xfrm>
            <a:off x="2051538" y="2168737"/>
            <a:ext cx="5040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spc="600" dirty="0">
                <a:solidFill>
                  <a:srgbClr val="CFB980"/>
                </a:solidFill>
                <a:latin typeface="Century Gothic" panose="020B0502020202020204" pitchFamily="34" charset="0"/>
              </a:rPr>
              <a:t>YOUNG</a:t>
            </a:r>
            <a:r>
              <a:rPr kumimoji="0" lang="en-US" sz="4000" b="0" i="0" u="none" strike="noStrike" kern="1200" cap="none" spc="600" normalizeH="0" noProof="0" dirty="0">
                <a:ln>
                  <a:noFill/>
                </a:ln>
                <a:solidFill>
                  <a:srgbClr val="CFB98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24654A-2DCF-49D8-B65F-9B5E48CDDA68}"/>
              </a:ext>
            </a:extLst>
          </p:cNvPr>
          <p:cNvSpPr/>
          <p:nvPr/>
        </p:nvSpPr>
        <p:spPr>
          <a:xfrm>
            <a:off x="3380815" y="4260903"/>
            <a:ext cx="2382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300" normalizeH="0" baseline="0" noProof="0" dirty="0">
                <a:ln>
                  <a:noFill/>
                </a:ln>
                <a:solidFill>
                  <a:srgbClr val="93663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 TIMOTHY 4:12</a:t>
            </a:r>
          </a:p>
        </p:txBody>
      </p:sp>
    </p:spTree>
    <p:extLst>
      <p:ext uri="{BB962C8B-B14F-4D97-AF65-F5344CB8AC3E}">
        <p14:creationId xmlns:p14="http://schemas.microsoft.com/office/powerpoint/2010/main" val="1105035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1E8AEFE-5341-4B6A-B756-C71ED32CA038}"/>
              </a:ext>
            </a:extLst>
          </p:cNvPr>
          <p:cNvSpPr/>
          <p:nvPr/>
        </p:nvSpPr>
        <p:spPr>
          <a:xfrm>
            <a:off x="784927" y="2213282"/>
            <a:ext cx="757414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4:12 (p. 992)</a:t>
            </a:r>
          </a:p>
          <a:p>
            <a:pPr algn="ctr"/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12 </a:t>
            </a:r>
            <a:r>
              <a:rPr lang="en-US" sz="3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no one despise you for your youth, but set the believers an example in speech,     in conduct, in love, in faith, in purity. </a:t>
            </a:r>
          </a:p>
        </p:txBody>
      </p:sp>
    </p:spTree>
    <p:extLst>
      <p:ext uri="{BB962C8B-B14F-4D97-AF65-F5344CB8AC3E}">
        <p14:creationId xmlns:p14="http://schemas.microsoft.com/office/powerpoint/2010/main" val="134386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1E8AEFE-5341-4B6A-B756-C71ED32CA038}"/>
              </a:ext>
            </a:extLst>
          </p:cNvPr>
          <p:cNvSpPr/>
          <p:nvPr/>
        </p:nvSpPr>
        <p:spPr>
          <a:xfrm>
            <a:off x="432502" y="394007"/>
            <a:ext cx="8064135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HOLY IN MY YOUNGER YEARS</a:t>
            </a:r>
          </a:p>
          <a:p>
            <a:endParaRPr lang="en-US" sz="1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no one despise you for your youth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live in a way that would tempt others to look down on you because of your age. </a:t>
            </a:r>
          </a:p>
          <a:p>
            <a:pPr marL="1371600" lvl="2" indent="-457200">
              <a:buFontTx/>
              <a:buChar char="-"/>
            </a:pPr>
            <a:endParaRPr lang="en-US" sz="16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limit yourself because of other’s low expectations (or your own!).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Jeremiah 1:4-8</a:t>
            </a:r>
          </a:p>
          <a:p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05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1E8AEFE-5341-4B6A-B756-C71ED32CA038}"/>
              </a:ext>
            </a:extLst>
          </p:cNvPr>
          <p:cNvSpPr/>
          <p:nvPr/>
        </p:nvSpPr>
        <p:spPr>
          <a:xfrm>
            <a:off x="432502" y="394007"/>
            <a:ext cx="8064135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HOLY IN MY YOUNGER YEARS</a:t>
            </a:r>
          </a:p>
          <a:p>
            <a:endParaRPr lang="en-US" sz="1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an example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positive example makes a powerful impact (Acts 16:1-3; Lk. 2:46-47)</a:t>
            </a:r>
          </a:p>
          <a:p>
            <a:pPr marL="1371600" lvl="2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knows how you example will impact people now, or in years to come. </a:t>
            </a:r>
          </a:p>
          <a:p>
            <a:endParaRPr lang="en-US" sz="3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04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1E8AEFE-5341-4B6A-B756-C71ED32CA038}"/>
              </a:ext>
            </a:extLst>
          </p:cNvPr>
          <p:cNvSpPr/>
          <p:nvPr/>
        </p:nvSpPr>
        <p:spPr>
          <a:xfrm>
            <a:off x="432502" y="394007"/>
            <a:ext cx="8234068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HOLY IN MY YOUNGER YEARS</a:t>
            </a:r>
          </a:p>
          <a:p>
            <a:endParaRPr lang="en-US" sz="1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an example in </a:t>
            </a:r>
            <a:r>
              <a:rPr lang="en-US" sz="3200" b="1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speech</a:t>
            </a: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Words are powerful (James 3:8-10; Ps. 64:3)</a:t>
            </a:r>
          </a:p>
          <a:p>
            <a:pPr marL="1371600" lvl="2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 with kindness, without deceit, and with control.</a:t>
            </a:r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your heart in tune with Christ to keep your speech pure (Matt. 12:34). </a:t>
            </a:r>
          </a:p>
        </p:txBody>
      </p:sp>
    </p:spTree>
    <p:extLst>
      <p:ext uri="{BB962C8B-B14F-4D97-AF65-F5344CB8AC3E}">
        <p14:creationId xmlns:p14="http://schemas.microsoft.com/office/powerpoint/2010/main" val="33034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1E8AEFE-5341-4B6A-B756-C71ED32CA038}"/>
              </a:ext>
            </a:extLst>
          </p:cNvPr>
          <p:cNvSpPr/>
          <p:nvPr/>
        </p:nvSpPr>
        <p:spPr>
          <a:xfrm>
            <a:off x="432502" y="394007"/>
            <a:ext cx="823406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HOLY IN MY YOUNGER YEARS</a:t>
            </a:r>
          </a:p>
          <a:p>
            <a:endParaRPr lang="en-US" sz="1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an example in </a:t>
            </a:r>
            <a:r>
              <a:rPr lang="en-US" sz="3200" b="1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</a:t>
            </a: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are a new creation (2 Cor. 5:17)</a:t>
            </a:r>
          </a:p>
          <a:p>
            <a:pPr marL="1371600" lvl="2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 hypocrisy! (1 Jn. 4:20; Js. 1:26;        Lk. 12:2)</a:t>
            </a:r>
          </a:p>
        </p:txBody>
      </p:sp>
    </p:spTree>
    <p:extLst>
      <p:ext uri="{BB962C8B-B14F-4D97-AF65-F5344CB8AC3E}">
        <p14:creationId xmlns:p14="http://schemas.microsoft.com/office/powerpoint/2010/main" val="275812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1E8AEFE-5341-4B6A-B756-C71ED32CA038}"/>
              </a:ext>
            </a:extLst>
          </p:cNvPr>
          <p:cNvSpPr/>
          <p:nvPr/>
        </p:nvSpPr>
        <p:spPr>
          <a:xfrm>
            <a:off x="432502" y="394007"/>
            <a:ext cx="81612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HOLY IN MY YOUNGER YEARS</a:t>
            </a:r>
          </a:p>
          <a:p>
            <a:endParaRPr lang="en-US" sz="1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an example in </a:t>
            </a:r>
            <a:r>
              <a:rPr lang="en-US" sz="3200" b="1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</a:t>
            </a: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love of will, not emotion</a:t>
            </a:r>
          </a:p>
          <a:p>
            <a:pPr marL="1371600" lvl="2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 on others, not self (Jn. 3:16;        Rom. 12:10)</a:t>
            </a:r>
          </a:p>
          <a:p>
            <a:pPr marL="1371600" lvl="2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5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1E8AEFE-5341-4B6A-B756-C71ED32CA038}"/>
              </a:ext>
            </a:extLst>
          </p:cNvPr>
          <p:cNvSpPr/>
          <p:nvPr/>
        </p:nvSpPr>
        <p:spPr>
          <a:xfrm>
            <a:off x="432502" y="394007"/>
            <a:ext cx="816124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HOLY IN MY YOUNGER YEARS</a:t>
            </a:r>
          </a:p>
          <a:p>
            <a:endParaRPr lang="en-US" sz="1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an example in </a:t>
            </a:r>
            <a:r>
              <a:rPr lang="en-US" sz="3200" b="1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</a:t>
            </a: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Remain firm in the faith (1 Cor. 15:58)</a:t>
            </a:r>
          </a:p>
          <a:p>
            <a:pPr marL="1371600" lvl="2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important decisions (e.g.– where to attend college/accept a job) from a spiritual perspective.</a:t>
            </a:r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09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94A026-5C29-4A13-BEF1-EF8E222D6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1E8AEFE-5341-4B6A-B756-C71ED32CA038}"/>
              </a:ext>
            </a:extLst>
          </p:cNvPr>
          <p:cNvSpPr/>
          <p:nvPr/>
        </p:nvSpPr>
        <p:spPr>
          <a:xfrm>
            <a:off x="432502" y="394007"/>
            <a:ext cx="816124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HOLY IN MY YOUNGER YEARS</a:t>
            </a:r>
          </a:p>
          <a:p>
            <a:endParaRPr lang="en-US" sz="1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an example in </a:t>
            </a:r>
            <a:r>
              <a:rPr lang="en-US" sz="3200" b="1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purity</a:t>
            </a: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Sexual temptations are powerful –          RUN from them! (2 Tim. 2:22; 1 Cor. 6:18)</a:t>
            </a:r>
          </a:p>
          <a:p>
            <a:pPr marL="1371600" lvl="2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mess with it, you will get burned</a:t>
            </a:r>
          </a:p>
          <a:p>
            <a:pPr marL="1371600" lvl="2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 up safety nets</a:t>
            </a:r>
          </a:p>
          <a:p>
            <a:pPr marL="2286000" lvl="4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Accountability partners</a:t>
            </a:r>
          </a:p>
          <a:p>
            <a:pPr marL="2286000" lvl="4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Deleting tempting apps/social media accounts</a:t>
            </a:r>
          </a:p>
          <a:p>
            <a:pPr marL="2286000" lvl="4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provide an opportunity for the flesh (Rom. 13:14)</a:t>
            </a:r>
          </a:p>
          <a:p>
            <a:pPr marL="1371600" lvl="2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3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420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Century Gothic</vt:lpstr>
      <vt:lpstr>Felix Titling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8</cp:revision>
  <dcterms:created xsi:type="dcterms:W3CDTF">2019-10-25T19:09:08Z</dcterms:created>
  <dcterms:modified xsi:type="dcterms:W3CDTF">2019-10-27T13:26:04Z</dcterms:modified>
</cp:coreProperties>
</file>