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8" r:id="rId3"/>
    <p:sldId id="259" r:id="rId4"/>
    <p:sldId id="261" r:id="rId5"/>
    <p:sldId id="262" r:id="rId6"/>
    <p:sldId id="263" r:id="rId7"/>
    <p:sldId id="265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7" y="9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2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0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5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7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25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1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0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1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5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9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92731-3D81-41FE-B734-B87D320ADE11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C57B-F33C-48AA-8D36-9A299B023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59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AAD980-D4AF-4A0E-AA0E-AD77B2FB8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9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0BBA21-0600-49DC-AA23-82EB7F50AAAD}"/>
              </a:ext>
            </a:extLst>
          </p:cNvPr>
          <p:cNvSpPr txBox="1"/>
          <p:nvPr/>
        </p:nvSpPr>
        <p:spPr>
          <a:xfrm>
            <a:off x="445477" y="2828835"/>
            <a:ext cx="8253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People are single by </a:t>
            </a:r>
          </a:p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choice or circumstance.</a:t>
            </a:r>
          </a:p>
        </p:txBody>
      </p:sp>
    </p:spTree>
    <p:extLst>
      <p:ext uri="{BB962C8B-B14F-4D97-AF65-F5344CB8AC3E}">
        <p14:creationId xmlns:p14="http://schemas.microsoft.com/office/powerpoint/2010/main" val="56286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0BBA21-0600-49DC-AA23-82EB7F50AAAD}"/>
              </a:ext>
            </a:extLst>
          </p:cNvPr>
          <p:cNvSpPr txBox="1"/>
          <p:nvPr/>
        </p:nvSpPr>
        <p:spPr>
          <a:xfrm>
            <a:off x="445477" y="413881"/>
            <a:ext cx="830775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What Does the Bible Say </a:t>
            </a:r>
          </a:p>
          <a:p>
            <a:r>
              <a:rPr lang="en-US" sz="3600" b="1" dirty="0">
                <a:latin typeface="Arial Narrow" panose="020B0606020202030204" pitchFamily="34" charset="0"/>
              </a:rPr>
              <a:t>About Singleness?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It’s an acceptable way to live (1 Cor. 7:6-8)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The apostle Paul was single!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Singleness (self-control, contentment) can be a gift.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sz="1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It’s an advantageous way to live (1 Cor. 7:32-35)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Able to give undivided devotion to the Lord</a:t>
            </a:r>
          </a:p>
        </p:txBody>
      </p:sp>
    </p:spTree>
    <p:extLst>
      <p:ext uri="{BB962C8B-B14F-4D97-AF65-F5344CB8AC3E}">
        <p14:creationId xmlns:p14="http://schemas.microsoft.com/office/powerpoint/2010/main" val="314469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0BBA21-0600-49DC-AA23-82EB7F50AAAD}"/>
              </a:ext>
            </a:extLst>
          </p:cNvPr>
          <p:cNvSpPr txBox="1"/>
          <p:nvPr/>
        </p:nvSpPr>
        <p:spPr>
          <a:xfrm>
            <a:off x="445476" y="413881"/>
            <a:ext cx="8315569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How to be Single and Holy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Focus on being the right person, not finding the right person </a:t>
            </a:r>
          </a:p>
          <a:p>
            <a:r>
              <a:rPr lang="en-US" sz="3200" b="1" dirty="0">
                <a:latin typeface="Arial Narrow" panose="020B0606020202030204" pitchFamily="34" charset="0"/>
              </a:rPr>
              <a:t>		</a:t>
            </a:r>
            <a:r>
              <a:rPr lang="en-US" sz="3200" dirty="0">
                <a:latin typeface="Arial Narrow" panose="020B0606020202030204" pitchFamily="34" charset="0"/>
              </a:rPr>
              <a:t>- 1 Cor. 11:1; 1 John 2:6; Eph. 4:22-24</a:t>
            </a:r>
          </a:p>
          <a:p>
            <a:pPr marL="742950" indent="-742950">
              <a:buFont typeface="+mj-lt"/>
              <a:buAutoNum type="arabicPeriod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See the value of spiritual relationships</a:t>
            </a:r>
          </a:p>
          <a:p>
            <a:pPr lvl="1"/>
            <a:r>
              <a:rPr lang="en-US" sz="3200" dirty="0">
                <a:latin typeface="Arial Narrow" panose="020B0606020202030204" pitchFamily="34" charset="0"/>
              </a:rPr>
              <a:t>	- With spiritual family (Matt. 12:46-50)</a:t>
            </a:r>
          </a:p>
          <a:p>
            <a:pPr lvl="1"/>
            <a:r>
              <a:rPr lang="en-US" sz="3200" dirty="0">
                <a:latin typeface="Arial Narrow" panose="020B0606020202030204" pitchFamily="34" charset="0"/>
              </a:rPr>
              <a:t>	- Christ is married to His church           		     	  (Eph. 5:22-27, 32)</a:t>
            </a:r>
          </a:p>
          <a:p>
            <a:pPr lvl="1"/>
            <a:r>
              <a:rPr lang="en-US" sz="3200" dirty="0">
                <a:latin typeface="Arial Narrow" panose="020B0606020202030204" pitchFamily="34" charset="0"/>
              </a:rPr>
              <a:t>	- Physical marriage is temporary (Matt. 22:30)</a:t>
            </a:r>
          </a:p>
          <a:p>
            <a:pPr lvl="1"/>
            <a:endParaRPr lang="en-US" sz="14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Pray for purity</a:t>
            </a:r>
          </a:p>
          <a:p>
            <a:r>
              <a:rPr lang="en-US" sz="3200" b="1" dirty="0">
                <a:latin typeface="Arial Narrow" panose="020B0606020202030204" pitchFamily="34" charset="0"/>
              </a:rPr>
              <a:t>		</a:t>
            </a:r>
            <a:r>
              <a:rPr lang="en-US" sz="3200" dirty="0">
                <a:latin typeface="Arial Narrow" panose="020B0606020202030204" pitchFamily="34" charset="0"/>
              </a:rPr>
              <a:t>- 	Heb. 13:4; 1 Cor. 7:9; Matt. 5:27-28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pPr marL="1828800" lvl="3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2400300" lvl="4" indent="-5715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2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0BBA21-0600-49DC-AA23-82EB7F50AAAD}"/>
              </a:ext>
            </a:extLst>
          </p:cNvPr>
          <p:cNvSpPr txBox="1"/>
          <p:nvPr/>
        </p:nvSpPr>
        <p:spPr>
          <a:xfrm>
            <a:off x="445476" y="413881"/>
            <a:ext cx="8315569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How to be Single and Holy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Stay away from selfishness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Imitate the service of Jesus</a:t>
            </a:r>
          </a:p>
          <a:p>
            <a:pPr lvl="2"/>
            <a:r>
              <a:rPr lang="en-US" sz="3200" dirty="0">
                <a:latin typeface="Arial Narrow" panose="020B0606020202030204" pitchFamily="34" charset="0"/>
              </a:rPr>
              <a:t>	(Matt. 20:28; Jn. 13:13-17)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Consider the needs of others (Heb. 10:24)</a:t>
            </a:r>
          </a:p>
          <a:p>
            <a:pPr marL="1371600" lvl="2" indent="-457200">
              <a:buFontTx/>
              <a:buChar char="-"/>
            </a:pPr>
            <a:endParaRPr lang="en-US" sz="14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Discover and Exercise your gifts in the kingdom</a:t>
            </a:r>
          </a:p>
          <a:p>
            <a:r>
              <a:rPr lang="en-US" sz="3200" b="1" dirty="0">
                <a:latin typeface="Arial Narrow" panose="020B0606020202030204" pitchFamily="34" charset="0"/>
              </a:rPr>
              <a:t>		</a:t>
            </a:r>
            <a:r>
              <a:rPr lang="en-US" sz="3200" dirty="0">
                <a:latin typeface="Arial Narrow" panose="020B0606020202030204" pitchFamily="34" charset="0"/>
              </a:rPr>
              <a:t>- Matt. 6:33; 1 Cor. 12, 14</a:t>
            </a:r>
          </a:p>
          <a:p>
            <a:pPr marL="1371600" lvl="2" indent="-457200">
              <a:buFontTx/>
              <a:buChar char="-"/>
            </a:pPr>
            <a:endParaRPr lang="en-US" sz="16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Seek contentment in God</a:t>
            </a:r>
          </a:p>
          <a:p>
            <a:r>
              <a:rPr lang="en-US" sz="3200" b="1" dirty="0">
                <a:latin typeface="Arial Narrow" panose="020B0606020202030204" pitchFamily="34" charset="0"/>
              </a:rPr>
              <a:t>		</a:t>
            </a:r>
            <a:r>
              <a:rPr lang="en-US" sz="3200" dirty="0">
                <a:latin typeface="Arial Narrow" panose="020B0606020202030204" pitchFamily="34" charset="0"/>
              </a:rPr>
              <a:t>- 1 Tim. 6:6; Heb. 13:5-6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2400300" lvl="4" indent="-5715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82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0BBA21-0600-49DC-AA23-82EB7F50AAAD}"/>
              </a:ext>
            </a:extLst>
          </p:cNvPr>
          <p:cNvSpPr txBox="1"/>
          <p:nvPr/>
        </p:nvSpPr>
        <p:spPr>
          <a:xfrm>
            <a:off x="445477" y="2828835"/>
            <a:ext cx="8253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Pursuing a holy life in singleness will prepare you for a holy life in marriage. </a:t>
            </a:r>
          </a:p>
        </p:txBody>
      </p:sp>
    </p:spTree>
    <p:extLst>
      <p:ext uri="{BB962C8B-B14F-4D97-AF65-F5344CB8AC3E}">
        <p14:creationId xmlns:p14="http://schemas.microsoft.com/office/powerpoint/2010/main" val="313084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AAD980-D4AF-4A0E-AA0E-AD77B2FB8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4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181D78-6389-4BE7-B010-FC535AFA1DA3}"/>
              </a:ext>
            </a:extLst>
          </p:cNvPr>
          <p:cNvSpPr txBox="1"/>
          <p:nvPr/>
        </p:nvSpPr>
        <p:spPr>
          <a:xfrm>
            <a:off x="794384" y="2350620"/>
            <a:ext cx="75552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300" normalizeH="0" baseline="0" noProof="0" dirty="0">
                <a:ln>
                  <a:noFill/>
                </a:ln>
                <a:gradFill flip="none" rotWithShape="1">
                  <a:gsLst>
                    <a:gs pos="100000">
                      <a:srgbClr val="D8C58B"/>
                    </a:gs>
                    <a:gs pos="0">
                      <a:srgbClr val="936632"/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Holy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00000">
                      <a:srgbClr val="D8C58B"/>
                    </a:gs>
                    <a:gs pos="0">
                      <a:srgbClr val="936632"/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5795F6-A261-4910-B48B-224685D65505}"/>
              </a:ext>
            </a:extLst>
          </p:cNvPr>
          <p:cNvSpPr txBox="1"/>
          <p:nvPr/>
        </p:nvSpPr>
        <p:spPr>
          <a:xfrm>
            <a:off x="2051538" y="1996677"/>
            <a:ext cx="5040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700" normalizeH="0" baseline="0" noProof="0" dirty="0">
                <a:ln>
                  <a:noFill/>
                </a:ln>
                <a:solidFill>
                  <a:srgbClr val="CFB98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SINGLE AND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24654A-2DCF-49D8-B65F-9B5E48CDDA68}"/>
              </a:ext>
            </a:extLst>
          </p:cNvPr>
          <p:cNvSpPr/>
          <p:nvPr/>
        </p:nvSpPr>
        <p:spPr>
          <a:xfrm>
            <a:off x="3239747" y="4088843"/>
            <a:ext cx="2664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93663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 CORINTHIANS 7</a:t>
            </a:r>
          </a:p>
        </p:txBody>
      </p:sp>
    </p:spTree>
    <p:extLst>
      <p:ext uri="{BB962C8B-B14F-4D97-AF65-F5344CB8AC3E}">
        <p14:creationId xmlns:p14="http://schemas.microsoft.com/office/powerpoint/2010/main" val="13438624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120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Century Gothic</vt:lpstr>
      <vt:lpstr>Felix Titling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2019-10-03T18:59:06Z</dcterms:created>
  <dcterms:modified xsi:type="dcterms:W3CDTF">2019-10-06T14:26:03Z</dcterms:modified>
</cp:coreProperties>
</file>