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60" r:id="rId4"/>
    <p:sldId id="265" r:id="rId5"/>
    <p:sldId id="261" r:id="rId6"/>
    <p:sldId id="266" r:id="rId7"/>
    <p:sldId id="264" r:id="rId8"/>
    <p:sldId id="257" r:id="rId9"/>
    <p:sldId id="259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19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BE02-BD30-496B-A5F1-E882609CAC6C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64F8-D3E1-4F5B-8F50-D06DC0A17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2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BE02-BD30-496B-A5F1-E882609CAC6C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64F8-D3E1-4F5B-8F50-D06DC0A17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1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BE02-BD30-496B-A5F1-E882609CAC6C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64F8-D3E1-4F5B-8F50-D06DC0A17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24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BE02-BD30-496B-A5F1-E882609CAC6C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64F8-D3E1-4F5B-8F50-D06DC0A17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7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BE02-BD30-496B-A5F1-E882609CAC6C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64F8-D3E1-4F5B-8F50-D06DC0A17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8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BE02-BD30-496B-A5F1-E882609CAC6C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64F8-D3E1-4F5B-8F50-D06DC0A17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6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BE02-BD30-496B-A5F1-E882609CAC6C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64F8-D3E1-4F5B-8F50-D06DC0A17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84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BE02-BD30-496B-A5F1-E882609CAC6C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64F8-D3E1-4F5B-8F50-D06DC0A17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5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BE02-BD30-496B-A5F1-E882609CAC6C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64F8-D3E1-4F5B-8F50-D06DC0A17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89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BE02-BD30-496B-A5F1-E882609CAC6C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64F8-D3E1-4F5B-8F50-D06DC0A17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98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BE02-BD30-496B-A5F1-E882609CAC6C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64F8-D3E1-4F5B-8F50-D06DC0A17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813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0BE02-BD30-496B-A5F1-E882609CAC6C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964F8-D3E1-4F5B-8F50-D06DC0A17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43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7FB0D8B-CE40-45EA-9502-BEA71D4F5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792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68703A-FA76-4C3B-A1D0-547033807F78}"/>
              </a:ext>
            </a:extLst>
          </p:cNvPr>
          <p:cNvSpPr txBox="1"/>
          <p:nvPr/>
        </p:nvSpPr>
        <p:spPr>
          <a:xfrm>
            <a:off x="437662" y="2397948"/>
            <a:ext cx="82686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 Narrow" panose="020B0606020202030204" pitchFamily="34" charset="0"/>
              </a:rPr>
              <a:t>No matter what phase of life, we are all susceptible to sin.</a:t>
            </a:r>
          </a:p>
          <a:p>
            <a:pPr algn="ctr"/>
            <a:endParaRPr lang="en-US" sz="800" b="1" dirty="0">
              <a:latin typeface="Arial Narrow" panose="020B0606020202030204" pitchFamily="34" charset="0"/>
            </a:endParaRPr>
          </a:p>
          <a:p>
            <a:pPr algn="ctr"/>
            <a:r>
              <a:rPr lang="en-US" sz="4000" dirty="0">
                <a:latin typeface="Arial Narrow" panose="020B0606020202030204" pitchFamily="34" charset="0"/>
              </a:rPr>
              <a:t>1 Tim. 5:1-2</a:t>
            </a:r>
          </a:p>
        </p:txBody>
      </p:sp>
    </p:spTree>
    <p:extLst>
      <p:ext uri="{BB962C8B-B14F-4D97-AF65-F5344CB8AC3E}">
        <p14:creationId xmlns:p14="http://schemas.microsoft.com/office/powerpoint/2010/main" val="386599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68703A-FA76-4C3B-A1D0-547033807F78}"/>
              </a:ext>
            </a:extLst>
          </p:cNvPr>
          <p:cNvSpPr txBox="1"/>
          <p:nvPr/>
        </p:nvSpPr>
        <p:spPr>
          <a:xfrm>
            <a:off x="1914769" y="2333486"/>
            <a:ext cx="532227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 Narrow" panose="020B0606020202030204" pitchFamily="34" charset="0"/>
              </a:rPr>
              <a:t>God values your age.</a:t>
            </a:r>
          </a:p>
          <a:p>
            <a:pPr algn="ctr"/>
            <a:endParaRPr lang="en-US" sz="800" b="1" dirty="0">
              <a:latin typeface="Arial Narrow" panose="020B0606020202030204" pitchFamily="34" charset="0"/>
            </a:endParaRPr>
          </a:p>
          <a:p>
            <a:pPr algn="ctr"/>
            <a:r>
              <a:rPr lang="en-US" sz="4000" dirty="0">
                <a:latin typeface="Arial Narrow" panose="020B0606020202030204" pitchFamily="34" charset="0"/>
              </a:rPr>
              <a:t>Is. 46:4; Pr. 16:31; 20:29; Ps. 92:12-15; Lev. 19:32</a:t>
            </a:r>
          </a:p>
        </p:txBody>
      </p:sp>
    </p:spTree>
    <p:extLst>
      <p:ext uri="{BB962C8B-B14F-4D97-AF65-F5344CB8AC3E}">
        <p14:creationId xmlns:p14="http://schemas.microsoft.com/office/powerpoint/2010/main" val="315950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68703A-FA76-4C3B-A1D0-547033807F78}"/>
              </a:ext>
            </a:extLst>
          </p:cNvPr>
          <p:cNvSpPr txBox="1"/>
          <p:nvPr/>
        </p:nvSpPr>
        <p:spPr>
          <a:xfrm>
            <a:off x="437662" y="2767280"/>
            <a:ext cx="82686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 Narrow" panose="020B0606020202030204" pitchFamily="34" charset="0"/>
              </a:rPr>
              <a:t>Getting older is not a reason to abandon the pursuit of holiness!</a:t>
            </a:r>
          </a:p>
        </p:txBody>
      </p:sp>
    </p:spTree>
    <p:extLst>
      <p:ext uri="{BB962C8B-B14F-4D97-AF65-F5344CB8AC3E}">
        <p14:creationId xmlns:p14="http://schemas.microsoft.com/office/powerpoint/2010/main" val="412026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68703A-FA76-4C3B-A1D0-547033807F78}"/>
              </a:ext>
            </a:extLst>
          </p:cNvPr>
          <p:cNvSpPr txBox="1"/>
          <p:nvPr/>
        </p:nvSpPr>
        <p:spPr>
          <a:xfrm>
            <a:off x="437662" y="477372"/>
            <a:ext cx="826867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Titus 2:2-5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</a:rPr>
              <a:t>2</a:t>
            </a:r>
            <a:r>
              <a:rPr lang="en-US" sz="3200" dirty="0">
                <a:latin typeface="Arial Narrow" panose="020B0606020202030204" pitchFamily="34" charset="0"/>
              </a:rPr>
              <a:t> Older men are to be sober-minded, dignified, self-controlled, sound in faith, in love, and in steadfastness. </a:t>
            </a:r>
            <a:r>
              <a:rPr lang="en-US" sz="3200" baseline="30000" dirty="0">
                <a:latin typeface="Arial Narrow" panose="020B0606020202030204" pitchFamily="34" charset="0"/>
              </a:rPr>
              <a:t>3</a:t>
            </a:r>
            <a:r>
              <a:rPr lang="en-US" sz="3200" dirty="0">
                <a:latin typeface="Arial Narrow" panose="020B0606020202030204" pitchFamily="34" charset="0"/>
              </a:rPr>
              <a:t> Older women likewise are to be reverent in behavior, not slanderers or slaves to much wine. They are to teach what is good, </a:t>
            </a:r>
            <a:r>
              <a:rPr lang="en-US" sz="3200" baseline="30000" dirty="0">
                <a:latin typeface="Arial Narrow" panose="020B0606020202030204" pitchFamily="34" charset="0"/>
              </a:rPr>
              <a:t>4</a:t>
            </a:r>
            <a:r>
              <a:rPr lang="en-US" sz="3200" dirty="0">
                <a:latin typeface="Arial Narrow" panose="020B0606020202030204" pitchFamily="34" charset="0"/>
              </a:rPr>
              <a:t> and so train the young women to love their husbands and children, </a:t>
            </a:r>
            <a:r>
              <a:rPr lang="en-US" sz="3200" baseline="30000" dirty="0">
                <a:latin typeface="Arial Narrow" panose="020B0606020202030204" pitchFamily="34" charset="0"/>
              </a:rPr>
              <a:t>5</a:t>
            </a:r>
            <a:r>
              <a:rPr lang="en-US" sz="3200" dirty="0">
                <a:latin typeface="Arial Narrow" panose="020B0606020202030204" pitchFamily="34" charset="0"/>
              </a:rPr>
              <a:t> to be self-controlled, pure, working at home, kind, and submissive to their own husbands, that the word of God may not be reviled.</a:t>
            </a:r>
          </a:p>
        </p:txBody>
      </p:sp>
    </p:spTree>
    <p:extLst>
      <p:ext uri="{BB962C8B-B14F-4D97-AF65-F5344CB8AC3E}">
        <p14:creationId xmlns:p14="http://schemas.microsoft.com/office/powerpoint/2010/main" val="103657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68703A-FA76-4C3B-A1D0-547033807F78}"/>
              </a:ext>
            </a:extLst>
          </p:cNvPr>
          <p:cNvSpPr txBox="1"/>
          <p:nvPr/>
        </p:nvSpPr>
        <p:spPr>
          <a:xfrm>
            <a:off x="437662" y="446111"/>
            <a:ext cx="82686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Holy living in our older years  (Titus 2:2-5)</a:t>
            </a:r>
          </a:p>
          <a:p>
            <a:endParaRPr lang="en-US" sz="14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Older Men</a:t>
            </a:r>
          </a:p>
          <a:p>
            <a:pPr marL="1485900" lvl="2" indent="-5715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Sober-minded</a:t>
            </a:r>
          </a:p>
          <a:p>
            <a:pPr marL="1485900" lvl="2" indent="-5715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Dignified</a:t>
            </a:r>
          </a:p>
          <a:p>
            <a:pPr marL="1485900" lvl="2" indent="-5715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Self-Controlled</a:t>
            </a:r>
          </a:p>
          <a:p>
            <a:pPr marL="1485900" lvl="2" indent="-5715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Sound in faith, love, and steadfastness</a:t>
            </a:r>
          </a:p>
          <a:p>
            <a:pPr lvl="1"/>
            <a:endParaRPr lang="en-US" sz="14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Older Women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Reverent in behavior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Not slanderous 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Not slaves to much wine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Teach what is good</a:t>
            </a:r>
          </a:p>
        </p:txBody>
      </p:sp>
    </p:spTree>
    <p:extLst>
      <p:ext uri="{BB962C8B-B14F-4D97-AF65-F5344CB8AC3E}">
        <p14:creationId xmlns:p14="http://schemas.microsoft.com/office/powerpoint/2010/main" val="81701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25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25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25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68703A-FA76-4C3B-A1D0-547033807F78}"/>
              </a:ext>
            </a:extLst>
          </p:cNvPr>
          <p:cNvSpPr txBox="1"/>
          <p:nvPr/>
        </p:nvSpPr>
        <p:spPr>
          <a:xfrm>
            <a:off x="437662" y="477372"/>
            <a:ext cx="82686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Philippians 3:12-16 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</a:rPr>
              <a:t>12</a:t>
            </a:r>
            <a:r>
              <a:rPr lang="en-US" sz="3200" dirty="0">
                <a:latin typeface="Arial Narrow" panose="020B0606020202030204" pitchFamily="34" charset="0"/>
              </a:rPr>
              <a:t> Not that I have already obtained this or am already perfect, but I press on to make it my own, because Christ Jesus has made me his own. </a:t>
            </a:r>
            <a:r>
              <a:rPr lang="en-US" sz="3200" baseline="30000" dirty="0">
                <a:latin typeface="Arial Narrow" panose="020B0606020202030204" pitchFamily="34" charset="0"/>
              </a:rPr>
              <a:t>13</a:t>
            </a:r>
            <a:r>
              <a:rPr lang="en-US" sz="3200" dirty="0">
                <a:latin typeface="Arial Narrow" panose="020B0606020202030204" pitchFamily="34" charset="0"/>
              </a:rPr>
              <a:t> Brothers, I do not consider that I have made it my own. But one thing I do: forgetting what lies behind and straining forward to what lies ahead, </a:t>
            </a:r>
            <a:r>
              <a:rPr lang="en-US" sz="3200" baseline="30000" dirty="0">
                <a:latin typeface="Arial Narrow" panose="020B0606020202030204" pitchFamily="34" charset="0"/>
              </a:rPr>
              <a:t>14</a:t>
            </a:r>
            <a:r>
              <a:rPr lang="en-US" sz="3200" dirty="0">
                <a:latin typeface="Arial Narrow" panose="020B0606020202030204" pitchFamily="34" charset="0"/>
              </a:rPr>
              <a:t> I press on toward the goal for the prize of the upward call of God in Christ Jesus. </a:t>
            </a:r>
            <a:r>
              <a:rPr lang="en-US" sz="3200" baseline="30000" dirty="0">
                <a:latin typeface="Arial Narrow" panose="020B0606020202030204" pitchFamily="34" charset="0"/>
              </a:rPr>
              <a:t>15</a:t>
            </a:r>
            <a:r>
              <a:rPr lang="en-US" sz="3200" dirty="0">
                <a:latin typeface="Arial Narrow" panose="020B0606020202030204" pitchFamily="34" charset="0"/>
              </a:rPr>
              <a:t> Let those of us who are mature think this way, and if in anything you think otherwise, God will reveal that also to you. </a:t>
            </a:r>
            <a:r>
              <a:rPr lang="en-US" sz="3200" baseline="30000" dirty="0">
                <a:latin typeface="Arial Narrow" panose="020B0606020202030204" pitchFamily="34" charset="0"/>
              </a:rPr>
              <a:t>16</a:t>
            </a:r>
            <a:r>
              <a:rPr lang="en-US" sz="3200" dirty="0">
                <a:latin typeface="Arial Narrow" panose="020B0606020202030204" pitchFamily="34" charset="0"/>
              </a:rPr>
              <a:t> Only let us hold true to what we have attained.</a:t>
            </a:r>
          </a:p>
        </p:txBody>
      </p:sp>
    </p:spTree>
    <p:extLst>
      <p:ext uri="{BB962C8B-B14F-4D97-AF65-F5344CB8AC3E}">
        <p14:creationId xmlns:p14="http://schemas.microsoft.com/office/powerpoint/2010/main" val="217527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7FB0D8B-CE40-45EA-9502-BEA71D4F5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53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181D78-6389-4BE7-B010-FC535AFA1DA3}"/>
              </a:ext>
            </a:extLst>
          </p:cNvPr>
          <p:cNvSpPr txBox="1"/>
          <p:nvPr/>
        </p:nvSpPr>
        <p:spPr>
          <a:xfrm>
            <a:off x="794384" y="2350620"/>
            <a:ext cx="75552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1200" cap="none" spc="300" normalizeH="0" baseline="0" noProof="0" dirty="0">
                <a:ln>
                  <a:noFill/>
                </a:ln>
                <a:gradFill flip="none" rotWithShape="1">
                  <a:gsLst>
                    <a:gs pos="100000">
                      <a:srgbClr val="D8C58B"/>
                    </a:gs>
                    <a:gs pos="0">
                      <a:srgbClr val="936632"/>
                    </a:gs>
                  </a:gsLst>
                  <a:lin ang="16200000" scaled="1"/>
                  <a:tileRect/>
                </a:gradFill>
                <a:effectLst/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Holy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gradFill flip="none" rotWithShape="1">
                  <a:gsLst>
                    <a:gs pos="100000">
                      <a:srgbClr val="D8C58B"/>
                    </a:gs>
                    <a:gs pos="0">
                      <a:srgbClr val="936632"/>
                    </a:gs>
                  </a:gsLst>
                  <a:lin ang="16200000" scaled="1"/>
                  <a:tileRect/>
                </a:gra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5795F6-A261-4910-B48B-224685D65505}"/>
              </a:ext>
            </a:extLst>
          </p:cNvPr>
          <p:cNvSpPr txBox="1"/>
          <p:nvPr/>
        </p:nvSpPr>
        <p:spPr>
          <a:xfrm>
            <a:off x="2051538" y="1996677"/>
            <a:ext cx="5040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850" normalizeH="0" noProof="0" dirty="0">
                <a:ln>
                  <a:noFill/>
                </a:ln>
                <a:solidFill>
                  <a:srgbClr val="CFB98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OLDER AND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24654A-2DCF-49D8-B65F-9B5E48CDDA68}"/>
              </a:ext>
            </a:extLst>
          </p:cNvPr>
          <p:cNvSpPr/>
          <p:nvPr/>
        </p:nvSpPr>
        <p:spPr>
          <a:xfrm>
            <a:off x="3715840" y="4088843"/>
            <a:ext cx="1712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300" normalizeH="0" baseline="0" noProof="0" dirty="0">
                <a:ln>
                  <a:noFill/>
                </a:ln>
                <a:solidFill>
                  <a:srgbClr val="93663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TITUS 2:2-5</a:t>
            </a:r>
          </a:p>
        </p:txBody>
      </p:sp>
    </p:spTree>
    <p:extLst>
      <p:ext uri="{BB962C8B-B14F-4D97-AF65-F5344CB8AC3E}">
        <p14:creationId xmlns:p14="http://schemas.microsoft.com/office/powerpoint/2010/main" val="1343862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68703A-FA76-4C3B-A1D0-547033807F78}"/>
              </a:ext>
            </a:extLst>
          </p:cNvPr>
          <p:cNvSpPr txBox="1"/>
          <p:nvPr/>
        </p:nvSpPr>
        <p:spPr>
          <a:xfrm>
            <a:off x="437662" y="2028616"/>
            <a:ext cx="82686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 Narrow" panose="020B0606020202030204" pitchFamily="34" charset="0"/>
              </a:rPr>
              <a:t>Those who are older have experience, knowledge, and wisdom that the younger simply don’t have.</a:t>
            </a:r>
          </a:p>
          <a:p>
            <a:pPr algn="ctr"/>
            <a:endParaRPr lang="en-US" sz="800" b="1" dirty="0">
              <a:latin typeface="Arial Narrow" panose="020B0606020202030204" pitchFamily="34" charset="0"/>
            </a:endParaRPr>
          </a:p>
          <a:p>
            <a:pPr algn="ctr"/>
            <a:endParaRPr lang="en-US" sz="800" b="1" dirty="0">
              <a:latin typeface="Arial Narrow" panose="020B0606020202030204" pitchFamily="34" charset="0"/>
            </a:endParaRPr>
          </a:p>
          <a:p>
            <a:pPr algn="ctr"/>
            <a:r>
              <a:rPr lang="en-US" sz="4000" dirty="0">
                <a:latin typeface="Arial Narrow" panose="020B0606020202030204" pitchFamily="34" charset="0"/>
              </a:rPr>
              <a:t>Pr. 23:22; Job 12:12</a:t>
            </a:r>
          </a:p>
        </p:txBody>
      </p:sp>
    </p:spTree>
    <p:extLst>
      <p:ext uri="{BB962C8B-B14F-4D97-AF65-F5344CB8AC3E}">
        <p14:creationId xmlns:p14="http://schemas.microsoft.com/office/powerpoint/2010/main" val="2810856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344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Century Gothic</vt:lpstr>
      <vt:lpstr>Felix Titling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3</cp:revision>
  <dcterms:created xsi:type="dcterms:W3CDTF">2019-10-18T14:52:25Z</dcterms:created>
  <dcterms:modified xsi:type="dcterms:W3CDTF">2019-10-20T14:28:07Z</dcterms:modified>
</cp:coreProperties>
</file>