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0" d="100"/>
          <a:sy n="60" d="100"/>
        </p:scale>
        <p:origin x="1026"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270000" y="1638300"/>
            <a:ext cx="10464800" cy="3302000"/>
          </a:xfrm>
          <a:prstGeom prst="rect">
            <a:avLst/>
          </a:prstGeom>
        </p:spPr>
        <p:txBody>
          <a:bodyPr anchor="b"/>
          <a:lstStyle/>
          <a:p>
            <a:r>
              <a:t>Title Text</a:t>
            </a:r>
          </a:p>
        </p:txBody>
      </p:sp>
      <p:sp>
        <p:nvSpPr>
          <p:cNvPr id="12" name="Body Level One…"/>
          <p:cNvSpPr txBox="1">
            <a:spLocks noGrp="1"/>
          </p:cNvSpPr>
          <p:nvPr>
            <p:ph type="body" sz="quarter" idx="1"/>
          </p:nvPr>
        </p:nvSpPr>
        <p:spPr>
          <a:xfrm>
            <a:off x="1270000" y="5041900"/>
            <a:ext cx="10464800" cy="1130300"/>
          </a:xfrm>
          <a:prstGeom prst="rect">
            <a:avLst/>
          </a:prstGeom>
        </p:spPr>
        <p:txBody>
          <a:bodyPr anchor="t"/>
          <a:lstStyle>
            <a:lvl1pPr marL="0" indent="0">
              <a:spcBef>
                <a:spcPts val="0"/>
              </a:spcBef>
              <a:buSzTx/>
              <a:buNone/>
              <a:defRPr sz="7000"/>
            </a:lvl1pPr>
            <a:lvl2pPr marL="0" indent="0">
              <a:spcBef>
                <a:spcPts val="0"/>
              </a:spcBef>
              <a:buSzTx/>
              <a:buNone/>
              <a:defRPr sz="7000"/>
            </a:lvl2pPr>
            <a:lvl3pPr marL="0" indent="0">
              <a:spcBef>
                <a:spcPts val="0"/>
              </a:spcBef>
              <a:buSzTx/>
              <a:buNone/>
              <a:defRPr sz="7000"/>
            </a:lvl3pPr>
            <a:lvl4pPr marL="0" indent="0">
              <a:spcBef>
                <a:spcPts val="0"/>
              </a:spcBef>
              <a:buSzTx/>
              <a:buNone/>
              <a:defRPr sz="7000"/>
            </a:lvl4pPr>
            <a:lvl5pPr marL="0" indent="0">
              <a:spcBef>
                <a:spcPts val="0"/>
              </a:spcBef>
              <a:buSzTx/>
              <a:buNone/>
              <a:defRPr sz="70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1270000" y="6362700"/>
            <a:ext cx="10464800" cy="461366"/>
          </a:xfrm>
          <a:prstGeom prst="rect">
            <a:avLst/>
          </a:prstGeom>
        </p:spPr>
        <p:txBody>
          <a:bodyPr anchor="t">
            <a:spAutoFit/>
          </a:bodyPr>
          <a:lstStyle>
            <a:lvl1pPr marL="0" indent="0" algn="ctr">
              <a:spcBef>
                <a:spcPts val="0"/>
              </a:spcBef>
              <a:buSzTx/>
              <a:buNone/>
              <a:defRPr sz="2400" i="1">
                <a:latin typeface="Helvetica Neue"/>
                <a:ea typeface="Helvetica Neue"/>
                <a:cs typeface="Helvetica Neue"/>
                <a:sym typeface="Helvetica Neue"/>
              </a:defRPr>
            </a:lvl1pPr>
          </a:lstStyle>
          <a:p>
            <a:r>
              <a:t>–Johnny Appleseed</a:t>
            </a:r>
          </a:p>
        </p:txBody>
      </p:sp>
      <p:sp>
        <p:nvSpPr>
          <p:cNvPr id="94" name="“Type a quote here.”"/>
          <p:cNvSpPr txBox="1">
            <a:spLocks noGrp="1"/>
          </p:cNvSpPr>
          <p:nvPr>
            <p:ph type="body" sz="quarter" idx="14"/>
          </p:nvPr>
        </p:nvSpPr>
        <p:spPr>
          <a:xfrm>
            <a:off x="1270000" y="4267112"/>
            <a:ext cx="10464800" cy="609776"/>
          </a:xfrm>
          <a:prstGeom prst="rect">
            <a:avLst/>
          </a:prstGeom>
        </p:spPr>
        <p:txBody>
          <a:bodyPr>
            <a:spAutoFit/>
          </a:bodyPr>
          <a:lstStyle>
            <a:lvl1pPr marL="0" indent="0" algn="ctr">
              <a:spcBef>
                <a:spcPts val="0"/>
              </a:spcBef>
              <a:buSzTx/>
              <a:buNone/>
              <a:defRPr sz="3400">
                <a:latin typeface="+mn-lt"/>
                <a:ea typeface="+mn-ea"/>
                <a:cs typeface="+mn-cs"/>
                <a:sym typeface="Helvetica Neue Medium"/>
              </a:defRPr>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13"/>
          </p:nvPr>
        </p:nvSpPr>
        <p:spPr>
          <a:xfrm>
            <a:off x="1625600" y="673100"/>
            <a:ext cx="9753600" cy="5905500"/>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1270000" y="6718300"/>
            <a:ext cx="10464800" cy="1422400"/>
          </a:xfrm>
          <a:prstGeom prst="rect">
            <a:avLst/>
          </a:prstGeom>
        </p:spPr>
        <p:txBody>
          <a:bodyPr anchor="b"/>
          <a:lstStyle/>
          <a:p>
            <a:r>
              <a:t>Title Text</a:t>
            </a:r>
          </a:p>
        </p:txBody>
      </p:sp>
      <p:sp>
        <p:nvSpPr>
          <p:cNvPr id="22" name="Body Level One…"/>
          <p:cNvSpPr txBox="1">
            <a:spLocks noGrp="1"/>
          </p:cNvSpPr>
          <p:nvPr>
            <p:ph type="body" sz="quarter" idx="1"/>
          </p:nvPr>
        </p:nvSpPr>
        <p:spPr>
          <a:xfrm>
            <a:off x="1270000" y="8153400"/>
            <a:ext cx="10464800" cy="1130300"/>
          </a:xfrm>
          <a:prstGeom prst="rect">
            <a:avLst/>
          </a:prstGeom>
        </p:spPr>
        <p:txBody>
          <a:bodyPr anchor="t"/>
          <a:lstStyle>
            <a:lvl1pPr marL="0" indent="0">
              <a:spcBef>
                <a:spcPts val="0"/>
              </a:spcBef>
              <a:buSzTx/>
              <a:buNone/>
              <a:defRPr sz="7000"/>
            </a:lvl1pPr>
            <a:lvl2pPr marL="0" indent="0">
              <a:spcBef>
                <a:spcPts val="0"/>
              </a:spcBef>
              <a:buSzTx/>
              <a:buNone/>
              <a:defRPr sz="7000"/>
            </a:lvl2pPr>
            <a:lvl3pPr marL="0" indent="0">
              <a:spcBef>
                <a:spcPts val="0"/>
              </a:spcBef>
              <a:buSzTx/>
              <a:buNone/>
              <a:defRPr sz="7000"/>
            </a:lvl3pPr>
            <a:lvl4pPr marL="0" indent="0">
              <a:spcBef>
                <a:spcPts val="0"/>
              </a:spcBef>
              <a:buSzTx/>
              <a:buNone/>
              <a:defRPr sz="7000"/>
            </a:lvl4pPr>
            <a:lvl5pPr marL="0" indent="0">
              <a:spcBef>
                <a:spcPts val="0"/>
              </a:spcBef>
              <a:buSzTx/>
              <a:buNone/>
              <a:defRPr sz="7000"/>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270000" y="3225800"/>
            <a:ext cx="10464800" cy="33020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sz="half" idx="13"/>
          </p:nvPr>
        </p:nvSpPr>
        <p:spPr>
          <a:xfrm>
            <a:off x="6718300" y="635000"/>
            <a:ext cx="5334000" cy="8216900"/>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952500" y="635000"/>
            <a:ext cx="5334000" cy="3987800"/>
          </a:xfrm>
          <a:prstGeom prst="rect">
            <a:avLst/>
          </a:prstGeom>
        </p:spPr>
        <p:txBody>
          <a:bodyPr anchor="b"/>
          <a:lstStyle>
            <a:lvl1pPr>
              <a:defRPr sz="6000">
                <a:latin typeface="+mn-lt"/>
                <a:ea typeface="+mn-ea"/>
                <a:cs typeface="+mn-cs"/>
                <a:sym typeface="Helvetica Neue Medium"/>
              </a:defRPr>
            </a:lvl1pPr>
          </a:lstStyle>
          <a:p>
            <a:r>
              <a:t>Title Text</a:t>
            </a:r>
          </a:p>
        </p:txBody>
      </p:sp>
      <p:sp>
        <p:nvSpPr>
          <p:cNvPr id="40" name="Body Level One…"/>
          <p:cNvSpPr txBox="1">
            <a:spLocks noGrp="1"/>
          </p:cNvSpPr>
          <p:nvPr>
            <p:ph type="body" sz="quarter" idx="1"/>
          </p:nvPr>
        </p:nvSpPr>
        <p:spPr>
          <a:xfrm>
            <a:off x="952500" y="4724400"/>
            <a:ext cx="5334000" cy="4114800"/>
          </a:xfrm>
          <a:prstGeom prst="rect">
            <a:avLst/>
          </a:prstGeom>
        </p:spPr>
        <p:txBody>
          <a:bodyPr anchor="t"/>
          <a:lstStyle>
            <a:lvl1pPr marL="0" indent="0">
              <a:spcBef>
                <a:spcPts val="0"/>
              </a:spcBef>
              <a:buSzTx/>
              <a:buNone/>
              <a:defRPr sz="7000"/>
            </a:lvl1pPr>
            <a:lvl2pPr marL="0" indent="0">
              <a:spcBef>
                <a:spcPts val="0"/>
              </a:spcBef>
              <a:buSzTx/>
              <a:buNone/>
              <a:defRPr sz="7000"/>
            </a:lvl2pPr>
            <a:lvl3pPr marL="0" indent="0">
              <a:spcBef>
                <a:spcPts val="0"/>
              </a:spcBef>
              <a:buSzTx/>
              <a:buNone/>
              <a:defRPr sz="7000"/>
            </a:lvl3pPr>
            <a:lvl4pPr marL="0" indent="0">
              <a:spcBef>
                <a:spcPts val="0"/>
              </a:spcBef>
              <a:buSzTx/>
              <a:buNone/>
              <a:defRPr sz="7000"/>
            </a:lvl4pPr>
            <a:lvl5pPr marL="0" indent="0">
              <a:spcBef>
                <a:spcPts val="0"/>
              </a:spcBef>
              <a:buSzTx/>
              <a:buNone/>
              <a:defRPr sz="70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13"/>
          </p:nvPr>
        </p:nvSpPr>
        <p:spPr>
          <a:xfrm>
            <a:off x="6718300" y="2590800"/>
            <a:ext cx="5334000" cy="62865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952500" y="2590800"/>
            <a:ext cx="5334000" cy="6286500"/>
          </a:xfrm>
          <a:prstGeom prst="rect">
            <a:avLst/>
          </a:prstGeom>
        </p:spPr>
        <p:txBody>
          <a:bodyPr/>
          <a:lstStyle>
            <a:lvl1pPr marL="342900" indent="-342900">
              <a:spcBef>
                <a:spcPts val="3200"/>
              </a:spcBef>
              <a:defRPr sz="2800">
                <a:latin typeface="Helvetica Neue"/>
                <a:ea typeface="Helvetica Neue"/>
                <a:cs typeface="Helvetica Neue"/>
                <a:sym typeface="Helvetica Neue"/>
              </a:defRPr>
            </a:lvl1pPr>
            <a:lvl2pPr marL="685800" indent="-342900">
              <a:spcBef>
                <a:spcPts val="3200"/>
              </a:spcBef>
              <a:defRPr sz="2800">
                <a:latin typeface="Helvetica Neue"/>
                <a:ea typeface="Helvetica Neue"/>
                <a:cs typeface="Helvetica Neue"/>
                <a:sym typeface="Helvetica Neue"/>
              </a:defRPr>
            </a:lvl2pPr>
            <a:lvl3pPr marL="1028700" indent="-342900">
              <a:spcBef>
                <a:spcPts val="3200"/>
              </a:spcBef>
              <a:defRPr sz="2800">
                <a:latin typeface="Helvetica Neue"/>
                <a:ea typeface="Helvetica Neue"/>
                <a:cs typeface="Helvetica Neue"/>
                <a:sym typeface="Helvetica Neue"/>
              </a:defRPr>
            </a:lvl3pPr>
            <a:lvl4pPr marL="1371600" indent="-342900">
              <a:spcBef>
                <a:spcPts val="3200"/>
              </a:spcBef>
              <a:defRPr sz="2800">
                <a:latin typeface="Helvetica Neue"/>
                <a:ea typeface="Helvetica Neue"/>
                <a:cs typeface="Helvetica Neue"/>
                <a:sym typeface="Helvetica Neue"/>
              </a:defRPr>
            </a:lvl4pPr>
            <a:lvl5pPr marL="1714500" indent="-342900">
              <a:spcBef>
                <a:spcPts val="3200"/>
              </a:spcBef>
              <a:defRPr sz="2800">
                <a:latin typeface="Helvetica Neue"/>
                <a:ea typeface="Helvetica Neue"/>
                <a:cs typeface="Helvetica Neue"/>
                <a:sym typeface="Helvetica Neue"/>
              </a:defRPr>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xfrm>
            <a:off x="6328884" y="9296400"/>
            <a:ext cx="340259" cy="342900"/>
          </a:xfrm>
          <a:prstGeom prst="rect">
            <a:avLst/>
          </a:prstGeom>
        </p:spPr>
        <p:txBody>
          <a:bodyPr/>
          <a:lstStyle>
            <a:lvl1pPr>
              <a:defRPr>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6718300" y="5092700"/>
            <a:ext cx="5334000" cy="3771900"/>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6718300" y="889000"/>
            <a:ext cx="5334000" cy="3771900"/>
          </a:xfrm>
          <a:prstGeom prst="rect">
            <a:avLst/>
          </a:prstGeom>
        </p:spPr>
        <p:txBody>
          <a:bodyPr lIns="91439" tIns="45719" rIns="91439" bIns="45719" anchor="t">
            <a:noAutofit/>
          </a:bodyPr>
          <a:lstStyle/>
          <a:p>
            <a:endParaRPr/>
          </a:p>
        </p:txBody>
      </p:sp>
      <p:sp>
        <p:nvSpPr>
          <p:cNvPr id="85" name="Image"/>
          <p:cNvSpPr>
            <a:spLocks noGrp="1"/>
          </p:cNvSpPr>
          <p:nvPr>
            <p:ph type="pic" sz="half" idx="15"/>
          </p:nvPr>
        </p:nvSpPr>
        <p:spPr>
          <a:xfrm>
            <a:off x="952500" y="889000"/>
            <a:ext cx="5334000" cy="7975600"/>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952500" y="254000"/>
            <a:ext cx="11099800" cy="2159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328884" y="9296400"/>
            <a:ext cx="340259" cy="324306"/>
          </a:xfrm>
          <a:prstGeom prst="rect">
            <a:avLst/>
          </a:prstGeom>
          <a:ln w="12700">
            <a:miter lim="400000"/>
          </a:ln>
        </p:spPr>
        <p:txBody>
          <a:bodyPr wrap="none" lIns="50800" tIns="50800" rIns="50800" bIns="50800">
            <a:spAutoFit/>
          </a:bodyPr>
          <a:lstStyle>
            <a:lvl1pPr>
              <a:defRPr sz="1600" b="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j-lt"/>
          <a:ea typeface="+mj-ea"/>
          <a:cs typeface="+mj-cs"/>
          <a:sym typeface="SF Pro Display Regular"/>
        </a:defRPr>
      </a:lvl1pPr>
      <a:lvl2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j-lt"/>
          <a:ea typeface="+mj-ea"/>
          <a:cs typeface="+mj-cs"/>
          <a:sym typeface="SF Pro Display Regular"/>
        </a:defRPr>
      </a:lvl2pPr>
      <a:lvl3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j-lt"/>
          <a:ea typeface="+mj-ea"/>
          <a:cs typeface="+mj-cs"/>
          <a:sym typeface="SF Pro Display Regular"/>
        </a:defRPr>
      </a:lvl3pPr>
      <a:lvl4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j-lt"/>
          <a:ea typeface="+mj-ea"/>
          <a:cs typeface="+mj-cs"/>
          <a:sym typeface="SF Pro Display Regular"/>
        </a:defRPr>
      </a:lvl4pPr>
      <a:lvl5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j-lt"/>
          <a:ea typeface="+mj-ea"/>
          <a:cs typeface="+mj-cs"/>
          <a:sym typeface="SF Pro Display Regular"/>
        </a:defRPr>
      </a:lvl5pPr>
      <a:lvl6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j-lt"/>
          <a:ea typeface="+mj-ea"/>
          <a:cs typeface="+mj-cs"/>
          <a:sym typeface="SF Pro Display Regular"/>
        </a:defRPr>
      </a:lvl6pPr>
      <a:lvl7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j-lt"/>
          <a:ea typeface="+mj-ea"/>
          <a:cs typeface="+mj-cs"/>
          <a:sym typeface="SF Pro Display Regular"/>
        </a:defRPr>
      </a:lvl7pPr>
      <a:lvl8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j-lt"/>
          <a:ea typeface="+mj-ea"/>
          <a:cs typeface="+mj-cs"/>
          <a:sym typeface="SF Pro Display Regular"/>
        </a:defRPr>
      </a:lvl8pPr>
      <a:lvl9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j-lt"/>
          <a:ea typeface="+mj-ea"/>
          <a:cs typeface="+mj-cs"/>
          <a:sym typeface="SF Pro Display Regular"/>
        </a:defRPr>
      </a:lvl9pPr>
    </p:titleStyle>
    <p:bodyStyle>
      <a:lvl1pPr marL="444500" marR="0" indent="-444500" algn="l" defTabSz="584200" rtl="0" latinLnBrk="0">
        <a:lnSpc>
          <a:spcPct val="100000"/>
        </a:lnSpc>
        <a:spcBef>
          <a:spcPts val="2200"/>
        </a:spcBef>
        <a:spcAft>
          <a:spcPts val="0"/>
        </a:spcAft>
        <a:buClrTx/>
        <a:buSzPct val="145000"/>
        <a:buFontTx/>
        <a:buChar char="•"/>
        <a:tabLst/>
        <a:defRPr sz="3200" b="0" i="0" u="none" strike="noStrike" cap="none" spc="0" baseline="0">
          <a:ln>
            <a:noFill/>
          </a:ln>
          <a:solidFill>
            <a:srgbClr val="000000"/>
          </a:solidFill>
          <a:uFillTx/>
          <a:latin typeface="+mj-lt"/>
          <a:ea typeface="+mj-ea"/>
          <a:cs typeface="+mj-cs"/>
          <a:sym typeface="SF Pro Display Regular"/>
        </a:defRPr>
      </a:lvl1pPr>
      <a:lvl2pPr marL="889000" marR="0" indent="-444500" algn="l" defTabSz="584200" rtl="0" latinLnBrk="0">
        <a:lnSpc>
          <a:spcPct val="100000"/>
        </a:lnSpc>
        <a:spcBef>
          <a:spcPts val="2200"/>
        </a:spcBef>
        <a:spcAft>
          <a:spcPts val="0"/>
        </a:spcAft>
        <a:buClrTx/>
        <a:buSzPct val="145000"/>
        <a:buFontTx/>
        <a:buChar char="•"/>
        <a:tabLst/>
        <a:defRPr sz="3200" b="0" i="0" u="none" strike="noStrike" cap="none" spc="0" baseline="0">
          <a:ln>
            <a:noFill/>
          </a:ln>
          <a:solidFill>
            <a:srgbClr val="000000"/>
          </a:solidFill>
          <a:uFillTx/>
          <a:latin typeface="+mj-lt"/>
          <a:ea typeface="+mj-ea"/>
          <a:cs typeface="+mj-cs"/>
          <a:sym typeface="SF Pro Display Regular"/>
        </a:defRPr>
      </a:lvl2pPr>
      <a:lvl3pPr marL="1333500" marR="0" indent="-444500" algn="l" defTabSz="584200" rtl="0" latinLnBrk="0">
        <a:lnSpc>
          <a:spcPct val="100000"/>
        </a:lnSpc>
        <a:spcBef>
          <a:spcPts val="2200"/>
        </a:spcBef>
        <a:spcAft>
          <a:spcPts val="0"/>
        </a:spcAft>
        <a:buClrTx/>
        <a:buSzPct val="145000"/>
        <a:buFontTx/>
        <a:buChar char="•"/>
        <a:tabLst/>
        <a:defRPr sz="3200" b="0" i="0" u="none" strike="noStrike" cap="none" spc="0" baseline="0">
          <a:ln>
            <a:noFill/>
          </a:ln>
          <a:solidFill>
            <a:srgbClr val="000000"/>
          </a:solidFill>
          <a:uFillTx/>
          <a:latin typeface="+mj-lt"/>
          <a:ea typeface="+mj-ea"/>
          <a:cs typeface="+mj-cs"/>
          <a:sym typeface="SF Pro Display Regular"/>
        </a:defRPr>
      </a:lvl3pPr>
      <a:lvl4pPr marL="1778000" marR="0" indent="-444500" algn="l" defTabSz="584200" rtl="0" latinLnBrk="0">
        <a:lnSpc>
          <a:spcPct val="100000"/>
        </a:lnSpc>
        <a:spcBef>
          <a:spcPts val="2200"/>
        </a:spcBef>
        <a:spcAft>
          <a:spcPts val="0"/>
        </a:spcAft>
        <a:buClrTx/>
        <a:buSzPct val="145000"/>
        <a:buFontTx/>
        <a:buChar char="•"/>
        <a:tabLst/>
        <a:defRPr sz="3200" b="0" i="0" u="none" strike="noStrike" cap="none" spc="0" baseline="0">
          <a:ln>
            <a:noFill/>
          </a:ln>
          <a:solidFill>
            <a:srgbClr val="000000"/>
          </a:solidFill>
          <a:uFillTx/>
          <a:latin typeface="+mj-lt"/>
          <a:ea typeface="+mj-ea"/>
          <a:cs typeface="+mj-cs"/>
          <a:sym typeface="SF Pro Display Regular"/>
        </a:defRPr>
      </a:lvl4pPr>
      <a:lvl5pPr marL="2222500" marR="0" indent="-444500" algn="l" defTabSz="584200" rtl="0" latinLnBrk="0">
        <a:lnSpc>
          <a:spcPct val="100000"/>
        </a:lnSpc>
        <a:spcBef>
          <a:spcPts val="2200"/>
        </a:spcBef>
        <a:spcAft>
          <a:spcPts val="0"/>
        </a:spcAft>
        <a:buClrTx/>
        <a:buSzPct val="145000"/>
        <a:buFontTx/>
        <a:buChar char="•"/>
        <a:tabLst/>
        <a:defRPr sz="3200" b="0" i="0" u="none" strike="noStrike" cap="none" spc="0" baseline="0">
          <a:ln>
            <a:noFill/>
          </a:ln>
          <a:solidFill>
            <a:srgbClr val="000000"/>
          </a:solidFill>
          <a:uFillTx/>
          <a:latin typeface="+mj-lt"/>
          <a:ea typeface="+mj-ea"/>
          <a:cs typeface="+mj-cs"/>
          <a:sym typeface="SF Pro Display Regular"/>
        </a:defRPr>
      </a:lvl5pPr>
      <a:lvl6pPr marL="2667000" marR="0" indent="-444500" algn="l" defTabSz="584200" rtl="0" latinLnBrk="0">
        <a:lnSpc>
          <a:spcPct val="100000"/>
        </a:lnSpc>
        <a:spcBef>
          <a:spcPts val="2200"/>
        </a:spcBef>
        <a:spcAft>
          <a:spcPts val="0"/>
        </a:spcAft>
        <a:buClrTx/>
        <a:buSzPct val="145000"/>
        <a:buFontTx/>
        <a:buChar char="•"/>
        <a:tabLst/>
        <a:defRPr sz="3200" b="0" i="0" u="none" strike="noStrike" cap="none" spc="0" baseline="0">
          <a:ln>
            <a:noFill/>
          </a:ln>
          <a:solidFill>
            <a:srgbClr val="000000"/>
          </a:solidFill>
          <a:uFillTx/>
          <a:latin typeface="+mj-lt"/>
          <a:ea typeface="+mj-ea"/>
          <a:cs typeface="+mj-cs"/>
          <a:sym typeface="SF Pro Display Regular"/>
        </a:defRPr>
      </a:lvl6pPr>
      <a:lvl7pPr marL="3111500" marR="0" indent="-444500" algn="l" defTabSz="584200" rtl="0" latinLnBrk="0">
        <a:lnSpc>
          <a:spcPct val="100000"/>
        </a:lnSpc>
        <a:spcBef>
          <a:spcPts val="2200"/>
        </a:spcBef>
        <a:spcAft>
          <a:spcPts val="0"/>
        </a:spcAft>
        <a:buClrTx/>
        <a:buSzPct val="145000"/>
        <a:buFontTx/>
        <a:buChar char="•"/>
        <a:tabLst/>
        <a:defRPr sz="3200" b="0" i="0" u="none" strike="noStrike" cap="none" spc="0" baseline="0">
          <a:ln>
            <a:noFill/>
          </a:ln>
          <a:solidFill>
            <a:srgbClr val="000000"/>
          </a:solidFill>
          <a:uFillTx/>
          <a:latin typeface="+mj-lt"/>
          <a:ea typeface="+mj-ea"/>
          <a:cs typeface="+mj-cs"/>
          <a:sym typeface="SF Pro Display Regular"/>
        </a:defRPr>
      </a:lvl7pPr>
      <a:lvl8pPr marL="3556000" marR="0" indent="-444500" algn="l" defTabSz="584200" rtl="0" latinLnBrk="0">
        <a:lnSpc>
          <a:spcPct val="100000"/>
        </a:lnSpc>
        <a:spcBef>
          <a:spcPts val="2200"/>
        </a:spcBef>
        <a:spcAft>
          <a:spcPts val="0"/>
        </a:spcAft>
        <a:buClrTx/>
        <a:buSzPct val="145000"/>
        <a:buFontTx/>
        <a:buChar char="•"/>
        <a:tabLst/>
        <a:defRPr sz="3200" b="0" i="0" u="none" strike="noStrike" cap="none" spc="0" baseline="0">
          <a:ln>
            <a:noFill/>
          </a:ln>
          <a:solidFill>
            <a:srgbClr val="000000"/>
          </a:solidFill>
          <a:uFillTx/>
          <a:latin typeface="+mj-lt"/>
          <a:ea typeface="+mj-ea"/>
          <a:cs typeface="+mj-cs"/>
          <a:sym typeface="SF Pro Display Regular"/>
        </a:defRPr>
      </a:lvl8pPr>
      <a:lvl9pPr marL="4000500" marR="0" indent="-444500" algn="l" defTabSz="584200" rtl="0" latinLnBrk="0">
        <a:lnSpc>
          <a:spcPct val="100000"/>
        </a:lnSpc>
        <a:spcBef>
          <a:spcPts val="2200"/>
        </a:spcBef>
        <a:spcAft>
          <a:spcPts val="0"/>
        </a:spcAft>
        <a:buClrTx/>
        <a:buSzPct val="145000"/>
        <a:buFontTx/>
        <a:buChar char="•"/>
        <a:tabLst/>
        <a:defRPr sz="3200" b="0" i="0" u="none" strike="noStrike" cap="none" spc="0" baseline="0">
          <a:ln>
            <a:noFill/>
          </a:ln>
          <a:solidFill>
            <a:srgbClr val="000000"/>
          </a:solidFill>
          <a:uFillTx/>
          <a:latin typeface="+mj-lt"/>
          <a:ea typeface="+mj-ea"/>
          <a:cs typeface="+mj-cs"/>
          <a:sym typeface="SF Pro Display Regular"/>
        </a:defRPr>
      </a:lvl9pPr>
    </p:bodyStyle>
    <p:otherStyle>
      <a:lvl1pPr marL="0" marR="0" indent="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1pPr>
      <a:lvl2pPr marL="0" marR="0" indent="2286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2pPr>
      <a:lvl3pPr marL="0" marR="0" indent="4572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3pPr>
      <a:lvl4pPr marL="0" marR="0" indent="6858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4pPr>
      <a:lvl5pPr marL="0" marR="0" indent="9144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5pPr>
      <a:lvl6pPr marL="0" marR="0" indent="11430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6pPr>
      <a:lvl7pPr marL="0" marR="0" indent="13716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7pPr>
      <a:lvl8pPr marL="0" marR="0" indent="16002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8pPr>
      <a:lvl9pPr marL="0" marR="0" indent="18288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Colossians 3:16"/>
          <p:cNvSpPr txBox="1">
            <a:spLocks noGrp="1"/>
          </p:cNvSpPr>
          <p:nvPr>
            <p:ph type="ctrTitle"/>
          </p:nvPr>
        </p:nvSpPr>
        <p:spPr>
          <a:xfrm>
            <a:off x="1270000" y="2057724"/>
            <a:ext cx="10464800" cy="1350501"/>
          </a:xfrm>
          <a:prstGeom prst="rect">
            <a:avLst/>
          </a:prstGeom>
        </p:spPr>
        <p:txBody>
          <a:bodyPr anchor="t"/>
          <a:lstStyle>
            <a:lvl1pPr algn="l"/>
          </a:lstStyle>
          <a:p>
            <a:r>
              <a:t>Colossians 3:16</a:t>
            </a:r>
          </a:p>
        </p:txBody>
      </p:sp>
      <p:sp>
        <p:nvSpPr>
          <p:cNvPr id="120" name="Let the word of Christ dwell in you richly, teaching and exhorting one another with all wisdom, singing psalms, hymns, and spiritual songs, all with grace in your hearts to God."/>
          <p:cNvSpPr txBox="1">
            <a:spLocks noGrp="1"/>
          </p:cNvSpPr>
          <p:nvPr>
            <p:ph type="subTitle" sz="quarter" idx="1"/>
          </p:nvPr>
        </p:nvSpPr>
        <p:spPr>
          <a:xfrm>
            <a:off x="1269999" y="4750037"/>
            <a:ext cx="10464801" cy="2412619"/>
          </a:xfrm>
          <a:prstGeom prst="rect">
            <a:avLst/>
          </a:prstGeom>
        </p:spPr>
        <p:txBody>
          <a:bodyPr/>
          <a:lstStyle>
            <a:lvl1pPr>
              <a:spcBef>
                <a:spcPts val="2200"/>
              </a:spcBef>
              <a:defRPr sz="3800"/>
            </a:lvl1pPr>
          </a:lstStyle>
          <a:p>
            <a:r>
              <a:t>Let the word of Christ dwell in you richly, teaching and exhorting one another with all wisdom, singing psalms, hymns, and spiritual songs, all with grace in your hearts to God.</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Title 3"/>
          <p:cNvSpPr txBox="1">
            <a:spLocks noGrp="1"/>
          </p:cNvSpPr>
          <p:nvPr>
            <p:ph type="title" idx="4294967295"/>
          </p:nvPr>
        </p:nvSpPr>
        <p:spPr>
          <a:xfrm>
            <a:off x="650239" y="390596"/>
            <a:ext cx="11704322" cy="1625601"/>
          </a:xfrm>
          <a:prstGeom prst="rect">
            <a:avLst/>
          </a:prstGeom>
        </p:spPr>
        <p:txBody>
          <a:bodyPr lIns="65023" tIns="65023" rIns="65023" bIns="65023"/>
          <a:lstStyle>
            <a:lvl1pPr defTabSz="1300480">
              <a:defRPr sz="6200">
                <a:latin typeface="Calibri"/>
                <a:ea typeface="Calibri"/>
                <a:cs typeface="Calibri"/>
                <a:sym typeface="Calibri"/>
              </a:defRPr>
            </a:lvl1pPr>
          </a:lstStyle>
          <a:p>
            <a:r>
              <a:t>1015 - Exalted - 3.2</a:t>
            </a:r>
          </a:p>
        </p:txBody>
      </p:sp>
      <p:pic>
        <p:nvPicPr>
          <p:cNvPr id="146" name="HymnSlide" descr="HymnSlide"/>
          <p:cNvPicPr>
            <a:picLocks noChangeAspect="1"/>
          </p:cNvPicPr>
          <p:nvPr/>
        </p:nvPicPr>
        <p:blipFill>
          <a:blip r:embed="rId2"/>
          <a:stretch>
            <a:fillRect/>
          </a:stretch>
        </p:blipFill>
        <p:spPr>
          <a:xfrm>
            <a:off x="-1" y="-1"/>
            <a:ext cx="13004802" cy="9753602"/>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wipe dir="r"/>
      </p:transition>
    </mc:Choice>
    <mc:Fallback xmlns:a14="http://schemas.microsoft.com/office/drawing/2010/main" xmlns:m="http://schemas.openxmlformats.org/officeDocument/2006/math"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Title 3"/>
          <p:cNvSpPr txBox="1">
            <a:spLocks noGrp="1"/>
          </p:cNvSpPr>
          <p:nvPr>
            <p:ph type="title" idx="4294967295"/>
          </p:nvPr>
        </p:nvSpPr>
        <p:spPr>
          <a:xfrm>
            <a:off x="650239" y="390596"/>
            <a:ext cx="11704322" cy="1625601"/>
          </a:xfrm>
          <a:prstGeom prst="rect">
            <a:avLst/>
          </a:prstGeom>
        </p:spPr>
        <p:txBody>
          <a:bodyPr lIns="65023" tIns="65023" rIns="65023" bIns="65023"/>
          <a:lstStyle>
            <a:lvl1pPr defTabSz="1300480">
              <a:defRPr sz="6200">
                <a:latin typeface="Calibri"/>
                <a:ea typeface="Calibri"/>
                <a:cs typeface="Calibri"/>
                <a:sym typeface="Calibri"/>
              </a:defRPr>
            </a:lvl1pPr>
          </a:lstStyle>
          <a:p>
            <a:r>
              <a:t>1015 - Exalted - 3.3</a:t>
            </a:r>
          </a:p>
        </p:txBody>
      </p:sp>
      <p:pic>
        <p:nvPicPr>
          <p:cNvPr id="149" name="HymnSlide" descr="HymnSlide"/>
          <p:cNvPicPr>
            <a:picLocks noChangeAspect="1"/>
          </p:cNvPicPr>
          <p:nvPr/>
        </p:nvPicPr>
        <p:blipFill>
          <a:blip r:embed="rId2"/>
          <a:stretch>
            <a:fillRect/>
          </a:stretch>
        </p:blipFill>
        <p:spPr>
          <a:xfrm>
            <a:off x="-1" y="-1"/>
            <a:ext cx="13004802" cy="9753602"/>
          </a:xfrm>
          <a:prstGeom prst="rect">
            <a:avLst/>
          </a:prstGeom>
          <a:ln w="12700">
            <a:miter lim="400000"/>
          </a:ln>
        </p:spPr>
      </p:pic>
      <p:sp>
        <p:nvSpPr>
          <p:cNvPr id="150" name="HymnText"/>
          <p:cNvSpPr txBox="1"/>
          <p:nvPr/>
        </p:nvSpPr>
        <p:spPr>
          <a:xfrm>
            <a:off x="216746" y="9103360"/>
            <a:ext cx="12571308" cy="4856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algn="r" defTabSz="1300480">
              <a:defRPr b="0">
                <a:latin typeface="Calibri"/>
                <a:ea typeface="Calibri"/>
                <a:cs typeface="Calibri"/>
                <a:sym typeface="Calibri"/>
              </a:defRPr>
            </a:lvl1pPr>
          </a:lstStyle>
          <a:p>
            <a:r>
              <a:t>End of Song</a:t>
            </a:r>
          </a:p>
        </p:txBody>
      </p:sp>
    </p:spTree>
  </p:cSld>
  <p:clrMapOvr>
    <a:masterClrMapping/>
  </p:clrMapOvr>
  <mc:AlternateContent xmlns:mc="http://schemas.openxmlformats.org/markup-compatibility/2006" xmlns:p14="http://schemas.microsoft.com/office/powerpoint/2010/main">
    <mc:Choice Requires="p14">
      <p:transition spd="slow">
        <p:wipe dir="r"/>
      </p:transition>
    </mc:Choice>
    <mc:Fallback xmlns:a14="http://schemas.microsoft.com/office/drawing/2010/main" xmlns:m="http://schemas.openxmlformats.org/officeDocument/2006/math"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Be Still My Soul…"/>
          <p:cNvSpPr txBox="1">
            <a:spLocks noGrp="1"/>
          </p:cNvSpPr>
          <p:nvPr>
            <p:ph type="body" idx="4294967295"/>
          </p:nvPr>
        </p:nvSpPr>
        <p:spPr>
          <a:xfrm>
            <a:off x="604984" y="508573"/>
            <a:ext cx="11794832" cy="9861419"/>
          </a:xfrm>
          <a:prstGeom prst="rect">
            <a:avLst/>
          </a:prstGeom>
        </p:spPr>
        <p:txBody>
          <a:bodyPr anchor="t"/>
          <a:lstStyle/>
          <a:p>
            <a:pPr marL="0" indent="0">
              <a:spcBef>
                <a:spcPts val="0"/>
              </a:spcBef>
              <a:buSzTx/>
              <a:buNone/>
              <a:defRPr sz="7000"/>
            </a:pPr>
            <a:r>
              <a:t>Be Still My Soul</a:t>
            </a:r>
          </a:p>
          <a:p>
            <a:pPr marL="0" indent="0">
              <a:buSzTx/>
              <a:buNone/>
            </a:pPr>
            <a:r>
              <a:t>“Be still, my soul; the Lord is on thy side.”</a:t>
            </a:r>
          </a:p>
          <a:p>
            <a:r>
              <a:t>With God on our side, how can we fail?</a:t>
            </a:r>
          </a:p>
          <a:p>
            <a:pPr lvl="1"/>
            <a:r>
              <a:t>Psalm 118:6, Romans 8:31</a:t>
            </a:r>
          </a:p>
          <a:p>
            <a:pPr marL="0" indent="0">
              <a:buSzTx/>
              <a:buNone/>
            </a:pPr>
            <a:endParaRPr/>
          </a:p>
        </p:txBody>
      </p:sp>
    </p:spTree>
  </p:cSld>
  <p:clrMapOvr>
    <a:masterClrMapping/>
  </p:clrMapOvr>
  <mc:AlternateContent xmlns:mc="http://schemas.openxmlformats.org/markup-compatibility/2006" xmlns:p14="http://schemas.microsoft.com/office/powerpoint/2010/main">
    <mc:Choice Requires="p14">
      <p:transition spd="slow">
        <p:wipe dir="r"/>
      </p:transition>
    </mc:Choice>
    <mc:Fallback xmlns:a14="http://schemas.microsoft.com/office/drawing/2010/main" xmlns:m="http://schemas.openxmlformats.org/officeDocument/2006/math"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Be Still My Soul…"/>
          <p:cNvSpPr txBox="1">
            <a:spLocks noGrp="1"/>
          </p:cNvSpPr>
          <p:nvPr>
            <p:ph type="body" idx="4294967295"/>
          </p:nvPr>
        </p:nvSpPr>
        <p:spPr>
          <a:xfrm>
            <a:off x="604984" y="508573"/>
            <a:ext cx="11794832" cy="9861419"/>
          </a:xfrm>
          <a:prstGeom prst="rect">
            <a:avLst/>
          </a:prstGeom>
        </p:spPr>
        <p:txBody>
          <a:bodyPr anchor="t"/>
          <a:lstStyle/>
          <a:p>
            <a:pPr marL="0" indent="0">
              <a:spcBef>
                <a:spcPts val="0"/>
              </a:spcBef>
              <a:buSzTx/>
              <a:buNone/>
              <a:defRPr sz="7000"/>
            </a:pPr>
            <a:r>
              <a:t>Be Still My Soul</a:t>
            </a:r>
          </a:p>
          <a:p>
            <a:pPr marL="0" indent="0">
              <a:buSzTx/>
              <a:buNone/>
            </a:pPr>
            <a:r>
              <a:t>“Be still, my soul; thy best, thy heavenly Friend thru thorny ways leads to a joyful end.”</a:t>
            </a:r>
          </a:p>
          <a:p>
            <a:pPr marL="0" indent="0">
              <a:buSzTx/>
              <a:buNone/>
            </a:pPr>
            <a:r>
              <a:t>“Be still, my soul; when change and tears are past, all safe and blessed, O we shall meet at last.”</a:t>
            </a:r>
          </a:p>
          <a:p>
            <a:r>
              <a:t>Jesus is our best friend because he died for us</a:t>
            </a:r>
          </a:p>
          <a:p>
            <a:pPr lvl="1"/>
            <a:r>
              <a:t>John 15:12-14</a:t>
            </a:r>
          </a:p>
          <a:p>
            <a:r>
              <a:t>The godly will suffer trials, but will receive a much greater reward</a:t>
            </a:r>
          </a:p>
          <a:p>
            <a:pPr lvl="1"/>
            <a:r>
              <a:t>2 Timothy 3:12, James 1:12</a:t>
            </a:r>
          </a:p>
          <a:p>
            <a:pPr marL="0" indent="0">
              <a:buSzTx/>
              <a:buNone/>
            </a:pPr>
            <a:endParaRP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Title 3"/>
          <p:cNvSpPr txBox="1">
            <a:spLocks noGrp="1"/>
          </p:cNvSpPr>
          <p:nvPr>
            <p:ph type="title" idx="4294967295"/>
          </p:nvPr>
        </p:nvSpPr>
        <p:spPr>
          <a:xfrm>
            <a:off x="650239" y="390596"/>
            <a:ext cx="11704322" cy="1625601"/>
          </a:xfrm>
          <a:prstGeom prst="rect">
            <a:avLst/>
          </a:prstGeom>
        </p:spPr>
        <p:txBody>
          <a:bodyPr lIns="65023" tIns="65023" rIns="65023" bIns="65023"/>
          <a:lstStyle>
            <a:lvl1pPr defTabSz="1300480">
              <a:defRPr sz="6200">
                <a:latin typeface="Calibri"/>
                <a:ea typeface="Calibri"/>
                <a:cs typeface="Calibri"/>
                <a:sym typeface="Calibri"/>
              </a:defRPr>
            </a:lvl1pPr>
          </a:lstStyle>
          <a:p>
            <a:r>
              <a:t>087 - Be Still My Soul - 1.1</a:t>
            </a:r>
          </a:p>
        </p:txBody>
      </p:sp>
      <p:pic>
        <p:nvPicPr>
          <p:cNvPr id="157" name="HymnSlide" descr="HymnSlide"/>
          <p:cNvPicPr>
            <a:picLocks noChangeAspect="1"/>
          </p:cNvPicPr>
          <p:nvPr/>
        </p:nvPicPr>
        <p:blipFill>
          <a:blip r:embed="rId2"/>
          <a:stretch>
            <a:fillRect/>
          </a:stretch>
        </p:blipFill>
        <p:spPr>
          <a:xfrm>
            <a:off x="-1" y="-1"/>
            <a:ext cx="13004802" cy="9753602"/>
          </a:xfrm>
          <a:prstGeom prst="rect">
            <a:avLst/>
          </a:prstGeom>
          <a:ln w="12700">
            <a:miter lim="400000"/>
          </a:ln>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Title 3"/>
          <p:cNvSpPr txBox="1">
            <a:spLocks noGrp="1"/>
          </p:cNvSpPr>
          <p:nvPr>
            <p:ph type="title" idx="4294967295"/>
          </p:nvPr>
        </p:nvSpPr>
        <p:spPr>
          <a:xfrm>
            <a:off x="650239" y="390596"/>
            <a:ext cx="11704322" cy="1625601"/>
          </a:xfrm>
          <a:prstGeom prst="rect">
            <a:avLst/>
          </a:prstGeom>
        </p:spPr>
        <p:txBody>
          <a:bodyPr lIns="65023" tIns="65023" rIns="65023" bIns="65023"/>
          <a:lstStyle>
            <a:lvl1pPr defTabSz="1300480">
              <a:defRPr sz="6200">
                <a:latin typeface="Calibri"/>
                <a:ea typeface="Calibri"/>
                <a:cs typeface="Calibri"/>
                <a:sym typeface="Calibri"/>
              </a:defRPr>
            </a:lvl1pPr>
          </a:lstStyle>
          <a:p>
            <a:r>
              <a:t>087 - Be Still My Soul - 1.2</a:t>
            </a:r>
          </a:p>
        </p:txBody>
      </p:sp>
      <p:pic>
        <p:nvPicPr>
          <p:cNvPr id="160" name="HymnSlide" descr="HymnSlide"/>
          <p:cNvPicPr>
            <a:picLocks noChangeAspect="1"/>
          </p:cNvPicPr>
          <p:nvPr/>
        </p:nvPicPr>
        <p:blipFill>
          <a:blip r:embed="rId2"/>
          <a:stretch>
            <a:fillRect/>
          </a:stretch>
        </p:blipFill>
        <p:spPr>
          <a:xfrm>
            <a:off x="-1" y="-1"/>
            <a:ext cx="13004802" cy="9753602"/>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wipe dir="r"/>
      </p:transition>
    </mc:Choice>
    <mc:Fallback xmlns:a14="http://schemas.microsoft.com/office/drawing/2010/main" xmlns:m="http://schemas.openxmlformats.org/officeDocument/2006/math"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Title 3"/>
          <p:cNvSpPr txBox="1">
            <a:spLocks noGrp="1"/>
          </p:cNvSpPr>
          <p:nvPr>
            <p:ph type="title" idx="4294967295"/>
          </p:nvPr>
        </p:nvSpPr>
        <p:spPr>
          <a:xfrm>
            <a:off x="650239" y="390596"/>
            <a:ext cx="11704322" cy="1625601"/>
          </a:xfrm>
          <a:prstGeom prst="rect">
            <a:avLst/>
          </a:prstGeom>
        </p:spPr>
        <p:txBody>
          <a:bodyPr lIns="65023" tIns="65023" rIns="65023" bIns="65023"/>
          <a:lstStyle>
            <a:lvl1pPr defTabSz="1300480">
              <a:defRPr sz="6200">
                <a:latin typeface="Calibri"/>
                <a:ea typeface="Calibri"/>
                <a:cs typeface="Calibri"/>
                <a:sym typeface="Calibri"/>
              </a:defRPr>
            </a:lvl1pPr>
          </a:lstStyle>
          <a:p>
            <a:r>
              <a:t>087 - Be Still My Soul - 1.3</a:t>
            </a:r>
          </a:p>
        </p:txBody>
      </p:sp>
      <p:pic>
        <p:nvPicPr>
          <p:cNvPr id="163" name="HymnSlide" descr="HymnSlide"/>
          <p:cNvPicPr>
            <a:picLocks noChangeAspect="1"/>
          </p:cNvPicPr>
          <p:nvPr/>
        </p:nvPicPr>
        <p:blipFill>
          <a:blip r:embed="rId2"/>
          <a:stretch>
            <a:fillRect/>
          </a:stretch>
        </p:blipFill>
        <p:spPr>
          <a:xfrm>
            <a:off x="-1" y="-1"/>
            <a:ext cx="13004802" cy="9753602"/>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wipe dir="r"/>
      </p:transition>
    </mc:Choice>
    <mc:Fallback xmlns:a14="http://schemas.microsoft.com/office/drawing/2010/main" xmlns:m="http://schemas.openxmlformats.org/officeDocument/2006/math"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Title 3"/>
          <p:cNvSpPr txBox="1">
            <a:spLocks noGrp="1"/>
          </p:cNvSpPr>
          <p:nvPr>
            <p:ph type="title" idx="4294967295"/>
          </p:nvPr>
        </p:nvSpPr>
        <p:spPr>
          <a:xfrm>
            <a:off x="650239" y="390596"/>
            <a:ext cx="11704322" cy="1625601"/>
          </a:xfrm>
          <a:prstGeom prst="rect">
            <a:avLst/>
          </a:prstGeom>
        </p:spPr>
        <p:txBody>
          <a:bodyPr lIns="65023" tIns="65023" rIns="65023" bIns="65023"/>
          <a:lstStyle>
            <a:lvl1pPr defTabSz="1300480">
              <a:defRPr sz="6200">
                <a:latin typeface="Calibri"/>
                <a:ea typeface="Calibri"/>
                <a:cs typeface="Calibri"/>
                <a:sym typeface="Calibri"/>
              </a:defRPr>
            </a:lvl1pPr>
          </a:lstStyle>
          <a:p>
            <a:r>
              <a:t>087 - Be Still My Soul - 1.4</a:t>
            </a:r>
          </a:p>
        </p:txBody>
      </p:sp>
      <p:pic>
        <p:nvPicPr>
          <p:cNvPr id="166" name="HymnSlide" descr="HymnSlide"/>
          <p:cNvPicPr>
            <a:picLocks noChangeAspect="1"/>
          </p:cNvPicPr>
          <p:nvPr/>
        </p:nvPicPr>
        <p:blipFill>
          <a:blip r:embed="rId2"/>
          <a:stretch>
            <a:fillRect/>
          </a:stretch>
        </p:blipFill>
        <p:spPr>
          <a:xfrm>
            <a:off x="-1" y="-1"/>
            <a:ext cx="13004802" cy="9753602"/>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wipe dir="r"/>
      </p:transition>
    </mc:Choice>
    <mc:Fallback xmlns:a14="http://schemas.microsoft.com/office/drawing/2010/main" xmlns:m="http://schemas.openxmlformats.org/officeDocument/2006/math"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Title 3"/>
          <p:cNvSpPr txBox="1">
            <a:spLocks noGrp="1"/>
          </p:cNvSpPr>
          <p:nvPr>
            <p:ph type="title" idx="4294967295"/>
          </p:nvPr>
        </p:nvSpPr>
        <p:spPr>
          <a:xfrm>
            <a:off x="650239" y="390596"/>
            <a:ext cx="11704322" cy="1625601"/>
          </a:xfrm>
          <a:prstGeom prst="rect">
            <a:avLst/>
          </a:prstGeom>
        </p:spPr>
        <p:txBody>
          <a:bodyPr lIns="65023" tIns="65023" rIns="65023" bIns="65023"/>
          <a:lstStyle>
            <a:lvl1pPr defTabSz="1300480">
              <a:defRPr sz="6200">
                <a:latin typeface="Calibri"/>
                <a:ea typeface="Calibri"/>
                <a:cs typeface="Calibri"/>
                <a:sym typeface="Calibri"/>
              </a:defRPr>
            </a:lvl1pPr>
          </a:lstStyle>
          <a:p>
            <a:r>
              <a:t>087 - Be Still My Soul - 1.5</a:t>
            </a:r>
          </a:p>
        </p:txBody>
      </p:sp>
      <p:pic>
        <p:nvPicPr>
          <p:cNvPr id="169" name="HymnSlide" descr="HymnSlide"/>
          <p:cNvPicPr>
            <a:picLocks noChangeAspect="1"/>
          </p:cNvPicPr>
          <p:nvPr/>
        </p:nvPicPr>
        <p:blipFill>
          <a:blip r:embed="rId2"/>
          <a:stretch>
            <a:fillRect/>
          </a:stretch>
        </p:blipFill>
        <p:spPr>
          <a:xfrm>
            <a:off x="-1" y="-1"/>
            <a:ext cx="13004802" cy="9753602"/>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wipe dir="r"/>
      </p:transition>
    </mc:Choice>
    <mc:Fallback xmlns:a14="http://schemas.microsoft.com/office/drawing/2010/main" xmlns:m="http://schemas.openxmlformats.org/officeDocument/2006/math"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Title 3"/>
          <p:cNvSpPr txBox="1">
            <a:spLocks noGrp="1"/>
          </p:cNvSpPr>
          <p:nvPr>
            <p:ph type="title" idx="4294967295"/>
          </p:nvPr>
        </p:nvSpPr>
        <p:spPr>
          <a:xfrm>
            <a:off x="650239" y="390596"/>
            <a:ext cx="11704322" cy="1625601"/>
          </a:xfrm>
          <a:prstGeom prst="rect">
            <a:avLst/>
          </a:prstGeom>
        </p:spPr>
        <p:txBody>
          <a:bodyPr lIns="65023" tIns="65023" rIns="65023" bIns="65023"/>
          <a:lstStyle>
            <a:lvl1pPr defTabSz="1300480">
              <a:defRPr sz="6200">
                <a:latin typeface="Calibri"/>
                <a:ea typeface="Calibri"/>
                <a:cs typeface="Calibri"/>
                <a:sym typeface="Calibri"/>
              </a:defRPr>
            </a:lvl1pPr>
          </a:lstStyle>
          <a:p>
            <a:r>
              <a:t>087 - Be Still My Soul - 1.6</a:t>
            </a:r>
          </a:p>
        </p:txBody>
      </p:sp>
      <p:pic>
        <p:nvPicPr>
          <p:cNvPr id="172" name="HymnSlide" descr="HymnSlide"/>
          <p:cNvPicPr>
            <a:picLocks noChangeAspect="1"/>
          </p:cNvPicPr>
          <p:nvPr/>
        </p:nvPicPr>
        <p:blipFill>
          <a:blip r:embed="rId2"/>
          <a:stretch>
            <a:fillRect/>
          </a:stretch>
        </p:blipFill>
        <p:spPr>
          <a:xfrm>
            <a:off x="-1" y="-1"/>
            <a:ext cx="13004802" cy="9753602"/>
          </a:xfrm>
          <a:prstGeom prst="rect">
            <a:avLst/>
          </a:prstGeom>
          <a:ln w="12700">
            <a:miter lim="400000"/>
          </a:ln>
        </p:spPr>
      </p:pic>
      <p:sp>
        <p:nvSpPr>
          <p:cNvPr id="173" name="HymnText"/>
          <p:cNvSpPr txBox="1"/>
          <p:nvPr/>
        </p:nvSpPr>
        <p:spPr>
          <a:xfrm>
            <a:off x="216746" y="9103360"/>
            <a:ext cx="12571308" cy="4856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algn="r" defTabSz="1300480">
              <a:defRPr b="0">
                <a:latin typeface="Calibri"/>
                <a:ea typeface="Calibri"/>
                <a:cs typeface="Calibri"/>
                <a:sym typeface="Calibri"/>
              </a:defRPr>
            </a:lvl1pPr>
          </a:lstStyle>
          <a:p>
            <a:r>
              <a:t>End of Verse 1</a:t>
            </a:r>
          </a:p>
        </p:txBody>
      </p:sp>
    </p:spTree>
  </p:cSld>
  <p:clrMapOvr>
    <a:masterClrMapping/>
  </p:clrMapOvr>
  <mc:AlternateContent xmlns:mc="http://schemas.openxmlformats.org/markup-compatibility/2006" xmlns:p14="http://schemas.microsoft.com/office/powerpoint/2010/main">
    <mc:Choice Requires="p14">
      <p:transition spd="slow">
        <p:wipe dir="r"/>
      </p:transition>
    </mc:Choice>
    <mc:Fallback xmlns:a14="http://schemas.microsoft.com/office/drawing/2010/main" xmlns:m="http://schemas.openxmlformats.org/officeDocument/2006/math"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Exalted…"/>
          <p:cNvSpPr txBox="1">
            <a:spLocks noGrp="1"/>
          </p:cNvSpPr>
          <p:nvPr>
            <p:ph type="body" idx="4294967295"/>
          </p:nvPr>
        </p:nvSpPr>
        <p:spPr>
          <a:xfrm>
            <a:off x="604984" y="508573"/>
            <a:ext cx="11794832" cy="10155821"/>
          </a:xfrm>
          <a:prstGeom prst="rect">
            <a:avLst/>
          </a:prstGeom>
        </p:spPr>
        <p:txBody>
          <a:bodyPr anchor="t"/>
          <a:lstStyle/>
          <a:p>
            <a:pPr marL="0" indent="0">
              <a:spcBef>
                <a:spcPts val="0"/>
              </a:spcBef>
              <a:buSzTx/>
              <a:buNone/>
              <a:defRPr sz="7000"/>
            </a:pPr>
            <a:r>
              <a:t>Exalted</a:t>
            </a:r>
          </a:p>
          <a:p>
            <a:pPr marL="0" indent="0">
              <a:buSzTx/>
              <a:buNone/>
            </a:pPr>
            <a:r>
              <a:t>“Known before the world; Seen in future days; Glimpsed by righteous men; Son of God. Sent as David’s heir; Named an ageless king; Granted all the earth.”</a:t>
            </a:r>
          </a:p>
          <a:p>
            <a:r>
              <a:t>Jesus was with the Father from the beginning</a:t>
            </a:r>
          </a:p>
          <a:p>
            <a:pPr lvl="1"/>
            <a:r>
              <a:t>John 1:1-3,14, Genesis 1:26</a:t>
            </a:r>
          </a:p>
          <a:p>
            <a:r>
              <a:t>The life of Jesus was foretold by prophets</a:t>
            </a:r>
          </a:p>
          <a:p>
            <a:pPr lvl="1"/>
            <a:r>
              <a:t>Isaiah 7:14, Isaiah 53, Jeremiah 23:5</a:t>
            </a:r>
          </a:p>
          <a:p>
            <a:r>
              <a:t>All power and authority was given to Him</a:t>
            </a:r>
          </a:p>
          <a:p>
            <a:pPr lvl="1"/>
            <a:r>
              <a:t>Ephesians 1:20-21, John 17:1-2</a:t>
            </a:r>
          </a:p>
          <a:p>
            <a:endParaRPr/>
          </a:p>
          <a:p>
            <a:pPr marL="0" indent="0">
              <a:buSzTx/>
              <a:buNone/>
            </a:pPr>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Title 3"/>
          <p:cNvSpPr txBox="1">
            <a:spLocks noGrp="1"/>
          </p:cNvSpPr>
          <p:nvPr>
            <p:ph type="title" idx="4294967295"/>
          </p:nvPr>
        </p:nvSpPr>
        <p:spPr>
          <a:xfrm>
            <a:off x="650239" y="390596"/>
            <a:ext cx="11704322" cy="1625601"/>
          </a:xfrm>
          <a:prstGeom prst="rect">
            <a:avLst/>
          </a:prstGeom>
        </p:spPr>
        <p:txBody>
          <a:bodyPr lIns="65023" tIns="65023" rIns="65023" bIns="65023"/>
          <a:lstStyle>
            <a:lvl1pPr defTabSz="1300480">
              <a:defRPr sz="6200">
                <a:latin typeface="Calibri"/>
                <a:ea typeface="Calibri"/>
                <a:cs typeface="Calibri"/>
                <a:sym typeface="Calibri"/>
              </a:defRPr>
            </a:lvl1pPr>
          </a:lstStyle>
          <a:p>
            <a:r>
              <a:t>087 - Be Still My Soul - 2.1</a:t>
            </a:r>
          </a:p>
        </p:txBody>
      </p:sp>
      <p:pic>
        <p:nvPicPr>
          <p:cNvPr id="176" name="HymnSlide" descr="HymnSlide"/>
          <p:cNvPicPr>
            <a:picLocks noChangeAspect="1"/>
          </p:cNvPicPr>
          <p:nvPr/>
        </p:nvPicPr>
        <p:blipFill>
          <a:blip r:embed="rId2"/>
          <a:stretch>
            <a:fillRect/>
          </a:stretch>
        </p:blipFill>
        <p:spPr>
          <a:xfrm>
            <a:off x="-1" y="-1"/>
            <a:ext cx="13004802" cy="9753602"/>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wipe dir="r"/>
      </p:transition>
    </mc:Choice>
    <mc:Fallback xmlns:a14="http://schemas.microsoft.com/office/drawing/2010/main" xmlns:m="http://schemas.openxmlformats.org/officeDocument/2006/math"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Title 3"/>
          <p:cNvSpPr txBox="1">
            <a:spLocks noGrp="1"/>
          </p:cNvSpPr>
          <p:nvPr>
            <p:ph type="title" idx="4294967295"/>
          </p:nvPr>
        </p:nvSpPr>
        <p:spPr>
          <a:xfrm>
            <a:off x="650239" y="390596"/>
            <a:ext cx="11704322" cy="1625601"/>
          </a:xfrm>
          <a:prstGeom prst="rect">
            <a:avLst/>
          </a:prstGeom>
        </p:spPr>
        <p:txBody>
          <a:bodyPr lIns="65023" tIns="65023" rIns="65023" bIns="65023"/>
          <a:lstStyle>
            <a:lvl1pPr defTabSz="1300480">
              <a:defRPr sz="6200">
                <a:latin typeface="Calibri"/>
                <a:ea typeface="Calibri"/>
                <a:cs typeface="Calibri"/>
                <a:sym typeface="Calibri"/>
              </a:defRPr>
            </a:lvl1pPr>
          </a:lstStyle>
          <a:p>
            <a:r>
              <a:t>087 - Be Still My Soul - 2.2</a:t>
            </a:r>
          </a:p>
        </p:txBody>
      </p:sp>
      <p:pic>
        <p:nvPicPr>
          <p:cNvPr id="179" name="HymnSlide" descr="HymnSlide"/>
          <p:cNvPicPr>
            <a:picLocks noChangeAspect="1"/>
          </p:cNvPicPr>
          <p:nvPr/>
        </p:nvPicPr>
        <p:blipFill>
          <a:blip r:embed="rId2"/>
          <a:stretch>
            <a:fillRect/>
          </a:stretch>
        </p:blipFill>
        <p:spPr>
          <a:xfrm>
            <a:off x="-1" y="-1"/>
            <a:ext cx="13004802" cy="9753602"/>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wipe dir="r"/>
      </p:transition>
    </mc:Choice>
    <mc:Fallback xmlns:a14="http://schemas.microsoft.com/office/drawing/2010/main" xmlns:m="http://schemas.openxmlformats.org/officeDocument/2006/math"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Title 3"/>
          <p:cNvSpPr txBox="1">
            <a:spLocks noGrp="1"/>
          </p:cNvSpPr>
          <p:nvPr>
            <p:ph type="title" idx="4294967295"/>
          </p:nvPr>
        </p:nvSpPr>
        <p:spPr>
          <a:xfrm>
            <a:off x="650239" y="390596"/>
            <a:ext cx="11704322" cy="1625601"/>
          </a:xfrm>
          <a:prstGeom prst="rect">
            <a:avLst/>
          </a:prstGeom>
        </p:spPr>
        <p:txBody>
          <a:bodyPr lIns="65023" tIns="65023" rIns="65023" bIns="65023"/>
          <a:lstStyle>
            <a:lvl1pPr defTabSz="1300480">
              <a:defRPr sz="6200">
                <a:latin typeface="Calibri"/>
                <a:ea typeface="Calibri"/>
                <a:cs typeface="Calibri"/>
                <a:sym typeface="Calibri"/>
              </a:defRPr>
            </a:lvl1pPr>
          </a:lstStyle>
          <a:p>
            <a:r>
              <a:t>087 - Be Still My Soul - 2.3</a:t>
            </a:r>
          </a:p>
        </p:txBody>
      </p:sp>
      <p:pic>
        <p:nvPicPr>
          <p:cNvPr id="182" name="HymnSlide" descr="HymnSlide"/>
          <p:cNvPicPr>
            <a:picLocks noChangeAspect="1"/>
          </p:cNvPicPr>
          <p:nvPr/>
        </p:nvPicPr>
        <p:blipFill>
          <a:blip r:embed="rId2"/>
          <a:stretch>
            <a:fillRect/>
          </a:stretch>
        </p:blipFill>
        <p:spPr>
          <a:xfrm>
            <a:off x="-1" y="-1"/>
            <a:ext cx="13004802" cy="9753602"/>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wipe dir="r"/>
      </p:transition>
    </mc:Choice>
    <mc:Fallback xmlns:a14="http://schemas.microsoft.com/office/drawing/2010/main" xmlns:m="http://schemas.openxmlformats.org/officeDocument/2006/math"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Title 3"/>
          <p:cNvSpPr txBox="1">
            <a:spLocks noGrp="1"/>
          </p:cNvSpPr>
          <p:nvPr>
            <p:ph type="title" idx="4294967295"/>
          </p:nvPr>
        </p:nvSpPr>
        <p:spPr>
          <a:xfrm>
            <a:off x="650239" y="390596"/>
            <a:ext cx="11704322" cy="1625601"/>
          </a:xfrm>
          <a:prstGeom prst="rect">
            <a:avLst/>
          </a:prstGeom>
        </p:spPr>
        <p:txBody>
          <a:bodyPr lIns="65023" tIns="65023" rIns="65023" bIns="65023"/>
          <a:lstStyle>
            <a:lvl1pPr defTabSz="1300480">
              <a:defRPr sz="6200">
                <a:latin typeface="Calibri"/>
                <a:ea typeface="Calibri"/>
                <a:cs typeface="Calibri"/>
                <a:sym typeface="Calibri"/>
              </a:defRPr>
            </a:lvl1pPr>
          </a:lstStyle>
          <a:p>
            <a:r>
              <a:t>087 - Be Still My Soul - 2.4</a:t>
            </a:r>
          </a:p>
        </p:txBody>
      </p:sp>
      <p:pic>
        <p:nvPicPr>
          <p:cNvPr id="185" name="HymnSlide" descr="HymnSlide"/>
          <p:cNvPicPr>
            <a:picLocks noChangeAspect="1"/>
          </p:cNvPicPr>
          <p:nvPr/>
        </p:nvPicPr>
        <p:blipFill>
          <a:blip r:embed="rId2"/>
          <a:stretch>
            <a:fillRect/>
          </a:stretch>
        </p:blipFill>
        <p:spPr>
          <a:xfrm>
            <a:off x="-1" y="-1"/>
            <a:ext cx="13004802" cy="9753602"/>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wipe dir="r"/>
      </p:transition>
    </mc:Choice>
    <mc:Fallback xmlns:a14="http://schemas.microsoft.com/office/drawing/2010/main" xmlns:m="http://schemas.openxmlformats.org/officeDocument/2006/math"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Title 3"/>
          <p:cNvSpPr txBox="1">
            <a:spLocks noGrp="1"/>
          </p:cNvSpPr>
          <p:nvPr>
            <p:ph type="title" idx="4294967295"/>
          </p:nvPr>
        </p:nvSpPr>
        <p:spPr>
          <a:xfrm>
            <a:off x="650239" y="390596"/>
            <a:ext cx="11704322" cy="1625601"/>
          </a:xfrm>
          <a:prstGeom prst="rect">
            <a:avLst/>
          </a:prstGeom>
        </p:spPr>
        <p:txBody>
          <a:bodyPr lIns="65023" tIns="65023" rIns="65023" bIns="65023"/>
          <a:lstStyle>
            <a:lvl1pPr defTabSz="1300480">
              <a:defRPr sz="6200">
                <a:latin typeface="Calibri"/>
                <a:ea typeface="Calibri"/>
                <a:cs typeface="Calibri"/>
                <a:sym typeface="Calibri"/>
              </a:defRPr>
            </a:lvl1pPr>
          </a:lstStyle>
          <a:p>
            <a:r>
              <a:t>087 - Be Still My Soul - 2.5</a:t>
            </a:r>
          </a:p>
        </p:txBody>
      </p:sp>
      <p:pic>
        <p:nvPicPr>
          <p:cNvPr id="188" name="HymnSlide" descr="HymnSlide"/>
          <p:cNvPicPr>
            <a:picLocks noChangeAspect="1"/>
          </p:cNvPicPr>
          <p:nvPr/>
        </p:nvPicPr>
        <p:blipFill>
          <a:blip r:embed="rId2"/>
          <a:stretch>
            <a:fillRect/>
          </a:stretch>
        </p:blipFill>
        <p:spPr>
          <a:xfrm>
            <a:off x="-1" y="-1"/>
            <a:ext cx="13004802" cy="9753602"/>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wipe dir="r"/>
      </p:transition>
    </mc:Choice>
    <mc:Fallback xmlns:a14="http://schemas.microsoft.com/office/drawing/2010/main" xmlns:m="http://schemas.openxmlformats.org/officeDocument/2006/math"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Title 3"/>
          <p:cNvSpPr txBox="1">
            <a:spLocks noGrp="1"/>
          </p:cNvSpPr>
          <p:nvPr>
            <p:ph type="title" idx="4294967295"/>
          </p:nvPr>
        </p:nvSpPr>
        <p:spPr>
          <a:xfrm>
            <a:off x="650239" y="390596"/>
            <a:ext cx="11704322" cy="1625601"/>
          </a:xfrm>
          <a:prstGeom prst="rect">
            <a:avLst/>
          </a:prstGeom>
        </p:spPr>
        <p:txBody>
          <a:bodyPr lIns="65023" tIns="65023" rIns="65023" bIns="65023"/>
          <a:lstStyle>
            <a:lvl1pPr defTabSz="1300480">
              <a:defRPr sz="6200">
                <a:latin typeface="Calibri"/>
                <a:ea typeface="Calibri"/>
                <a:cs typeface="Calibri"/>
                <a:sym typeface="Calibri"/>
              </a:defRPr>
            </a:lvl1pPr>
          </a:lstStyle>
          <a:p>
            <a:r>
              <a:t>087 - Be Still My Soul - 2.6</a:t>
            </a:r>
          </a:p>
        </p:txBody>
      </p:sp>
      <p:pic>
        <p:nvPicPr>
          <p:cNvPr id="191" name="HymnSlide" descr="HymnSlide"/>
          <p:cNvPicPr>
            <a:picLocks noChangeAspect="1"/>
          </p:cNvPicPr>
          <p:nvPr/>
        </p:nvPicPr>
        <p:blipFill>
          <a:blip r:embed="rId2"/>
          <a:stretch>
            <a:fillRect/>
          </a:stretch>
        </p:blipFill>
        <p:spPr>
          <a:xfrm>
            <a:off x="-1" y="-1"/>
            <a:ext cx="13004802" cy="9753602"/>
          </a:xfrm>
          <a:prstGeom prst="rect">
            <a:avLst/>
          </a:prstGeom>
          <a:ln w="12700">
            <a:miter lim="400000"/>
          </a:ln>
        </p:spPr>
      </p:pic>
      <p:sp>
        <p:nvSpPr>
          <p:cNvPr id="192" name="HymnText"/>
          <p:cNvSpPr txBox="1"/>
          <p:nvPr/>
        </p:nvSpPr>
        <p:spPr>
          <a:xfrm>
            <a:off x="216746" y="9103360"/>
            <a:ext cx="12571308" cy="4856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algn="r" defTabSz="1300480">
              <a:defRPr b="0">
                <a:latin typeface="Calibri"/>
                <a:ea typeface="Calibri"/>
                <a:cs typeface="Calibri"/>
                <a:sym typeface="Calibri"/>
              </a:defRPr>
            </a:lvl1pPr>
          </a:lstStyle>
          <a:p>
            <a:r>
              <a:t>End of Verse 2</a:t>
            </a:r>
          </a:p>
        </p:txBody>
      </p:sp>
    </p:spTree>
  </p:cSld>
  <p:clrMapOvr>
    <a:masterClrMapping/>
  </p:clrMapOvr>
  <mc:AlternateContent xmlns:mc="http://schemas.openxmlformats.org/markup-compatibility/2006" xmlns:p14="http://schemas.microsoft.com/office/powerpoint/2010/main">
    <mc:Choice Requires="p14">
      <p:transition spd="slow">
        <p:wipe dir="r"/>
      </p:transition>
    </mc:Choice>
    <mc:Fallback xmlns:a14="http://schemas.microsoft.com/office/drawing/2010/main" xmlns:m="http://schemas.openxmlformats.org/officeDocument/2006/math"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Title 3"/>
          <p:cNvSpPr txBox="1">
            <a:spLocks noGrp="1"/>
          </p:cNvSpPr>
          <p:nvPr>
            <p:ph type="title" idx="4294967295"/>
          </p:nvPr>
        </p:nvSpPr>
        <p:spPr>
          <a:xfrm>
            <a:off x="650239" y="390596"/>
            <a:ext cx="11704322" cy="1625601"/>
          </a:xfrm>
          <a:prstGeom prst="rect">
            <a:avLst/>
          </a:prstGeom>
        </p:spPr>
        <p:txBody>
          <a:bodyPr lIns="65023" tIns="65023" rIns="65023" bIns="65023"/>
          <a:lstStyle>
            <a:lvl1pPr defTabSz="1300480">
              <a:defRPr sz="6200">
                <a:latin typeface="Calibri"/>
                <a:ea typeface="Calibri"/>
                <a:cs typeface="Calibri"/>
                <a:sym typeface="Calibri"/>
              </a:defRPr>
            </a:lvl1pPr>
          </a:lstStyle>
          <a:p>
            <a:r>
              <a:t>087 - Be Still My Soul - 3.1</a:t>
            </a:r>
          </a:p>
        </p:txBody>
      </p:sp>
      <p:pic>
        <p:nvPicPr>
          <p:cNvPr id="195" name="HymnSlide" descr="HymnSlide"/>
          <p:cNvPicPr>
            <a:picLocks noChangeAspect="1"/>
          </p:cNvPicPr>
          <p:nvPr/>
        </p:nvPicPr>
        <p:blipFill>
          <a:blip r:embed="rId2"/>
          <a:stretch>
            <a:fillRect/>
          </a:stretch>
        </p:blipFill>
        <p:spPr>
          <a:xfrm>
            <a:off x="-1" y="-1"/>
            <a:ext cx="13004802" cy="9753602"/>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wipe dir="r"/>
      </p:transition>
    </mc:Choice>
    <mc:Fallback xmlns:a14="http://schemas.microsoft.com/office/drawing/2010/main" xmlns:m="http://schemas.openxmlformats.org/officeDocument/2006/math"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Title 3"/>
          <p:cNvSpPr txBox="1">
            <a:spLocks noGrp="1"/>
          </p:cNvSpPr>
          <p:nvPr>
            <p:ph type="title" idx="4294967295"/>
          </p:nvPr>
        </p:nvSpPr>
        <p:spPr>
          <a:xfrm>
            <a:off x="650239" y="390596"/>
            <a:ext cx="11704322" cy="1625601"/>
          </a:xfrm>
          <a:prstGeom prst="rect">
            <a:avLst/>
          </a:prstGeom>
        </p:spPr>
        <p:txBody>
          <a:bodyPr lIns="65023" tIns="65023" rIns="65023" bIns="65023"/>
          <a:lstStyle>
            <a:lvl1pPr defTabSz="1300480">
              <a:defRPr sz="6200">
                <a:latin typeface="Calibri"/>
                <a:ea typeface="Calibri"/>
                <a:cs typeface="Calibri"/>
                <a:sym typeface="Calibri"/>
              </a:defRPr>
            </a:lvl1pPr>
          </a:lstStyle>
          <a:p>
            <a:r>
              <a:t>087 - Be Still My Soul - 3.2</a:t>
            </a:r>
          </a:p>
        </p:txBody>
      </p:sp>
      <p:pic>
        <p:nvPicPr>
          <p:cNvPr id="198" name="HymnSlide" descr="HymnSlide"/>
          <p:cNvPicPr>
            <a:picLocks noChangeAspect="1"/>
          </p:cNvPicPr>
          <p:nvPr/>
        </p:nvPicPr>
        <p:blipFill>
          <a:blip r:embed="rId2"/>
          <a:stretch>
            <a:fillRect/>
          </a:stretch>
        </p:blipFill>
        <p:spPr>
          <a:xfrm>
            <a:off x="-1" y="-1"/>
            <a:ext cx="13004802" cy="9753602"/>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wipe dir="r"/>
      </p:transition>
    </mc:Choice>
    <mc:Fallback xmlns:a14="http://schemas.microsoft.com/office/drawing/2010/main" xmlns:m="http://schemas.openxmlformats.org/officeDocument/2006/math"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Title 3"/>
          <p:cNvSpPr txBox="1">
            <a:spLocks noGrp="1"/>
          </p:cNvSpPr>
          <p:nvPr>
            <p:ph type="title" idx="4294967295"/>
          </p:nvPr>
        </p:nvSpPr>
        <p:spPr>
          <a:xfrm>
            <a:off x="650239" y="390596"/>
            <a:ext cx="11704322" cy="1625601"/>
          </a:xfrm>
          <a:prstGeom prst="rect">
            <a:avLst/>
          </a:prstGeom>
        </p:spPr>
        <p:txBody>
          <a:bodyPr lIns="65023" tIns="65023" rIns="65023" bIns="65023"/>
          <a:lstStyle>
            <a:lvl1pPr defTabSz="1300480">
              <a:defRPr sz="6200">
                <a:latin typeface="Calibri"/>
                <a:ea typeface="Calibri"/>
                <a:cs typeface="Calibri"/>
                <a:sym typeface="Calibri"/>
              </a:defRPr>
            </a:lvl1pPr>
          </a:lstStyle>
          <a:p>
            <a:r>
              <a:t>087 - Be Still My Soul - 3.3</a:t>
            </a:r>
          </a:p>
        </p:txBody>
      </p:sp>
      <p:pic>
        <p:nvPicPr>
          <p:cNvPr id="201" name="HymnSlide" descr="HymnSlide"/>
          <p:cNvPicPr>
            <a:picLocks noChangeAspect="1"/>
          </p:cNvPicPr>
          <p:nvPr/>
        </p:nvPicPr>
        <p:blipFill>
          <a:blip r:embed="rId2"/>
          <a:stretch>
            <a:fillRect/>
          </a:stretch>
        </p:blipFill>
        <p:spPr>
          <a:xfrm>
            <a:off x="-1" y="-1"/>
            <a:ext cx="13004802" cy="9753602"/>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wipe dir="r"/>
      </p:transition>
    </mc:Choice>
    <mc:Fallback xmlns:a14="http://schemas.microsoft.com/office/drawing/2010/main" xmlns:m="http://schemas.openxmlformats.org/officeDocument/2006/math"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Title 3"/>
          <p:cNvSpPr txBox="1">
            <a:spLocks noGrp="1"/>
          </p:cNvSpPr>
          <p:nvPr>
            <p:ph type="title" idx="4294967295"/>
          </p:nvPr>
        </p:nvSpPr>
        <p:spPr>
          <a:xfrm>
            <a:off x="650239" y="390596"/>
            <a:ext cx="11704322" cy="1625601"/>
          </a:xfrm>
          <a:prstGeom prst="rect">
            <a:avLst/>
          </a:prstGeom>
        </p:spPr>
        <p:txBody>
          <a:bodyPr lIns="65023" tIns="65023" rIns="65023" bIns="65023"/>
          <a:lstStyle>
            <a:lvl1pPr defTabSz="1300480">
              <a:defRPr sz="6200">
                <a:latin typeface="Calibri"/>
                <a:ea typeface="Calibri"/>
                <a:cs typeface="Calibri"/>
                <a:sym typeface="Calibri"/>
              </a:defRPr>
            </a:lvl1pPr>
          </a:lstStyle>
          <a:p>
            <a:r>
              <a:t>087 - Be Still My Soul - 3.4</a:t>
            </a:r>
          </a:p>
        </p:txBody>
      </p:sp>
      <p:pic>
        <p:nvPicPr>
          <p:cNvPr id="204" name="HymnSlide" descr="HymnSlide"/>
          <p:cNvPicPr>
            <a:picLocks noChangeAspect="1"/>
          </p:cNvPicPr>
          <p:nvPr/>
        </p:nvPicPr>
        <p:blipFill>
          <a:blip r:embed="rId2"/>
          <a:stretch>
            <a:fillRect/>
          </a:stretch>
        </p:blipFill>
        <p:spPr>
          <a:xfrm>
            <a:off x="-1" y="-1"/>
            <a:ext cx="13004802" cy="9753602"/>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wipe dir="r"/>
      </p:transition>
    </mc:Choice>
    <mc:Fallback xmlns:a14="http://schemas.microsoft.com/office/drawing/2010/main" xmlns:m="http://schemas.openxmlformats.org/officeDocument/2006/math"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Exalted…"/>
          <p:cNvSpPr txBox="1">
            <a:spLocks noGrp="1"/>
          </p:cNvSpPr>
          <p:nvPr>
            <p:ph type="body" idx="4294967295"/>
          </p:nvPr>
        </p:nvSpPr>
        <p:spPr>
          <a:xfrm>
            <a:off x="604984" y="508573"/>
            <a:ext cx="11794832" cy="9861419"/>
          </a:xfrm>
          <a:prstGeom prst="rect">
            <a:avLst/>
          </a:prstGeom>
        </p:spPr>
        <p:txBody>
          <a:bodyPr anchor="t"/>
          <a:lstStyle/>
          <a:p>
            <a:pPr marL="0" indent="0">
              <a:spcBef>
                <a:spcPts val="0"/>
              </a:spcBef>
              <a:buSzTx/>
              <a:buNone/>
              <a:defRPr sz="7000"/>
            </a:pPr>
            <a:r>
              <a:t>Exalted</a:t>
            </a:r>
          </a:p>
          <a:p>
            <a:pPr marL="0" indent="0">
              <a:buSzTx/>
              <a:buNone/>
            </a:pPr>
            <a:r>
              <a:t>“Seen with blinded eyes; Heard by heedless ears; Met with wicked hearts; Son of God. Worshipped with contempt; Crowned with blood and thorns; Throned upon a cross.”</a:t>
            </a:r>
          </a:p>
          <a:p>
            <a:r>
              <a:t>The Jews rejected Jesus, failing to recognize Him as the Messiah</a:t>
            </a:r>
          </a:p>
          <a:p>
            <a:pPr lvl="1"/>
            <a:r>
              <a:t>Mark 12:10, Acts 4:11</a:t>
            </a:r>
          </a:p>
          <a:p>
            <a:r>
              <a:t>Jesus was “worshipped” and mocked as King of the Jews</a:t>
            </a:r>
          </a:p>
          <a:p>
            <a:pPr lvl="1"/>
            <a:r>
              <a:t>Matthew 27:27-31</a:t>
            </a:r>
          </a:p>
          <a:p>
            <a:pPr marL="0" indent="0">
              <a:buSzTx/>
              <a:buNone/>
            </a:pPr>
            <a:endParaRP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Title 3"/>
          <p:cNvSpPr txBox="1">
            <a:spLocks noGrp="1"/>
          </p:cNvSpPr>
          <p:nvPr>
            <p:ph type="title" idx="4294967295"/>
          </p:nvPr>
        </p:nvSpPr>
        <p:spPr>
          <a:xfrm>
            <a:off x="650239" y="390596"/>
            <a:ext cx="11704322" cy="1625601"/>
          </a:xfrm>
          <a:prstGeom prst="rect">
            <a:avLst/>
          </a:prstGeom>
        </p:spPr>
        <p:txBody>
          <a:bodyPr lIns="65023" tIns="65023" rIns="65023" bIns="65023"/>
          <a:lstStyle>
            <a:lvl1pPr defTabSz="1300480">
              <a:defRPr sz="6200">
                <a:latin typeface="Calibri"/>
                <a:ea typeface="Calibri"/>
                <a:cs typeface="Calibri"/>
                <a:sym typeface="Calibri"/>
              </a:defRPr>
            </a:lvl1pPr>
          </a:lstStyle>
          <a:p>
            <a:r>
              <a:t>087 - Be Still My Soul - 3.5</a:t>
            </a:r>
          </a:p>
        </p:txBody>
      </p:sp>
      <p:pic>
        <p:nvPicPr>
          <p:cNvPr id="207" name="HymnSlide" descr="HymnSlide"/>
          <p:cNvPicPr>
            <a:picLocks noChangeAspect="1"/>
          </p:cNvPicPr>
          <p:nvPr/>
        </p:nvPicPr>
        <p:blipFill>
          <a:blip r:embed="rId2"/>
          <a:stretch>
            <a:fillRect/>
          </a:stretch>
        </p:blipFill>
        <p:spPr>
          <a:xfrm>
            <a:off x="-1" y="-1"/>
            <a:ext cx="13004802" cy="9753602"/>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wipe dir="r"/>
      </p:transition>
    </mc:Choice>
    <mc:Fallback xmlns:a14="http://schemas.microsoft.com/office/drawing/2010/main" xmlns:m="http://schemas.openxmlformats.org/officeDocument/2006/math"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Title 3"/>
          <p:cNvSpPr txBox="1">
            <a:spLocks noGrp="1"/>
          </p:cNvSpPr>
          <p:nvPr>
            <p:ph type="title" idx="4294967295"/>
          </p:nvPr>
        </p:nvSpPr>
        <p:spPr>
          <a:xfrm>
            <a:off x="650239" y="390596"/>
            <a:ext cx="11704322" cy="1625601"/>
          </a:xfrm>
          <a:prstGeom prst="rect">
            <a:avLst/>
          </a:prstGeom>
        </p:spPr>
        <p:txBody>
          <a:bodyPr lIns="65023" tIns="65023" rIns="65023" bIns="65023"/>
          <a:lstStyle>
            <a:lvl1pPr defTabSz="1300480">
              <a:defRPr sz="6200">
                <a:latin typeface="Calibri"/>
                <a:ea typeface="Calibri"/>
                <a:cs typeface="Calibri"/>
                <a:sym typeface="Calibri"/>
              </a:defRPr>
            </a:lvl1pPr>
          </a:lstStyle>
          <a:p>
            <a:r>
              <a:t>087 - Be Still My Soul - 3.6</a:t>
            </a:r>
          </a:p>
        </p:txBody>
      </p:sp>
      <p:pic>
        <p:nvPicPr>
          <p:cNvPr id="210" name="HymnSlide" descr="HymnSlide"/>
          <p:cNvPicPr>
            <a:picLocks noChangeAspect="1"/>
          </p:cNvPicPr>
          <p:nvPr/>
        </p:nvPicPr>
        <p:blipFill>
          <a:blip r:embed="rId2"/>
          <a:stretch>
            <a:fillRect/>
          </a:stretch>
        </p:blipFill>
        <p:spPr>
          <a:xfrm>
            <a:off x="-1" y="-1"/>
            <a:ext cx="13004802" cy="9753602"/>
          </a:xfrm>
          <a:prstGeom prst="rect">
            <a:avLst/>
          </a:prstGeom>
          <a:ln w="12700">
            <a:miter lim="400000"/>
          </a:ln>
        </p:spPr>
      </p:pic>
      <p:sp>
        <p:nvSpPr>
          <p:cNvPr id="211" name="HymnText"/>
          <p:cNvSpPr txBox="1"/>
          <p:nvPr/>
        </p:nvSpPr>
        <p:spPr>
          <a:xfrm>
            <a:off x="216746" y="9103360"/>
            <a:ext cx="12571308" cy="4856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algn="r" defTabSz="1300480">
              <a:defRPr b="0">
                <a:latin typeface="Calibri"/>
                <a:ea typeface="Calibri"/>
                <a:cs typeface="Calibri"/>
                <a:sym typeface="Calibri"/>
              </a:defRPr>
            </a:lvl1pPr>
          </a:lstStyle>
          <a:p>
            <a:r>
              <a:t>End of Song</a:t>
            </a:r>
          </a:p>
        </p:txBody>
      </p:sp>
    </p:spTree>
  </p:cSld>
  <p:clrMapOvr>
    <a:masterClrMapping/>
  </p:clrMapOvr>
  <mc:AlternateContent xmlns:mc="http://schemas.openxmlformats.org/markup-compatibility/2006" xmlns:p14="http://schemas.microsoft.com/office/powerpoint/2010/main">
    <mc:Choice Requires="p14">
      <p:transition spd="slow">
        <p:wipe dir="r"/>
      </p:transition>
    </mc:Choice>
    <mc:Fallback xmlns:a14="http://schemas.microsoft.com/office/drawing/2010/main" xmlns:m="http://schemas.openxmlformats.org/officeDocument/2006/math"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 name="Blest Be The Tie…"/>
          <p:cNvSpPr txBox="1">
            <a:spLocks noGrp="1"/>
          </p:cNvSpPr>
          <p:nvPr>
            <p:ph type="body" idx="4294967295"/>
          </p:nvPr>
        </p:nvSpPr>
        <p:spPr>
          <a:xfrm>
            <a:off x="604984" y="508573"/>
            <a:ext cx="11794832" cy="9861419"/>
          </a:xfrm>
          <a:prstGeom prst="rect">
            <a:avLst/>
          </a:prstGeom>
        </p:spPr>
        <p:txBody>
          <a:bodyPr anchor="t"/>
          <a:lstStyle/>
          <a:p>
            <a:pPr marL="0" indent="0">
              <a:spcBef>
                <a:spcPts val="0"/>
              </a:spcBef>
              <a:buSzTx/>
              <a:buNone/>
              <a:defRPr sz="7000"/>
            </a:pPr>
            <a:r>
              <a:t>Blest Be The Tie</a:t>
            </a:r>
          </a:p>
          <a:p>
            <a:pPr marL="0" indent="0">
              <a:buSzTx/>
              <a:buNone/>
            </a:pPr>
            <a:r>
              <a:t>“Our fears, our hopes, our aims are one”</a:t>
            </a:r>
          </a:p>
          <a:p>
            <a:pPr marL="0" indent="0">
              <a:buSzTx/>
              <a:buNone/>
            </a:pPr>
            <a:r>
              <a:t>“Our mutual burdens bear; And often for each other flows the sympathizing tear. ”</a:t>
            </a:r>
          </a:p>
          <a:p>
            <a:r>
              <a:t>We have the strength of our spiritual family to lean on</a:t>
            </a:r>
          </a:p>
          <a:p>
            <a:pPr lvl="1"/>
            <a:r>
              <a:t>Galatians 6:2, Romans 12:15</a:t>
            </a:r>
          </a:p>
          <a:p>
            <a:endParaRPr/>
          </a:p>
          <a:p>
            <a:pPr marL="0" indent="0">
              <a:buSzTx/>
              <a:buNone/>
            </a:pPr>
            <a:endParaRPr/>
          </a:p>
        </p:txBody>
      </p:sp>
    </p:spTree>
  </p:cSld>
  <p:clrMapOvr>
    <a:masterClrMapping/>
  </p:clrMapOvr>
  <mc:AlternateContent xmlns:mc="http://schemas.openxmlformats.org/markup-compatibility/2006" xmlns:p14="http://schemas.microsoft.com/office/powerpoint/2010/main">
    <mc:Choice Requires="p14">
      <p:transition spd="slow">
        <p:wipe dir="r"/>
      </p:transition>
    </mc:Choice>
    <mc:Fallback xmlns:a14="http://schemas.microsoft.com/office/drawing/2010/main" xmlns:m="http://schemas.openxmlformats.org/officeDocument/2006/math"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Blest Be The Tie…"/>
          <p:cNvSpPr txBox="1">
            <a:spLocks noGrp="1"/>
          </p:cNvSpPr>
          <p:nvPr>
            <p:ph type="body" idx="4294967295"/>
          </p:nvPr>
        </p:nvSpPr>
        <p:spPr>
          <a:xfrm>
            <a:off x="604984" y="508573"/>
            <a:ext cx="11794832" cy="9861419"/>
          </a:xfrm>
          <a:prstGeom prst="rect">
            <a:avLst/>
          </a:prstGeom>
        </p:spPr>
        <p:txBody>
          <a:bodyPr anchor="t"/>
          <a:lstStyle/>
          <a:p>
            <a:pPr marL="0" indent="0">
              <a:spcBef>
                <a:spcPts val="0"/>
              </a:spcBef>
              <a:buSzTx/>
              <a:buNone/>
              <a:defRPr sz="7000"/>
            </a:pPr>
            <a:r>
              <a:t>Blest Be The Tie</a:t>
            </a:r>
          </a:p>
          <a:p>
            <a:pPr marL="0" indent="0">
              <a:buSzTx/>
              <a:buNone/>
            </a:pPr>
            <a:r>
              <a:t>“When we asunder part, it gives us inward pain; But we shall still be joined in heart, and hope to meet again.”</a:t>
            </a:r>
          </a:p>
          <a:p>
            <a:r>
              <a:t>We can have hope to meet again with those who died in Christ</a:t>
            </a:r>
          </a:p>
          <a:p>
            <a:pPr lvl="1"/>
            <a:r>
              <a:t>1 Thessalonians 4:13-18</a:t>
            </a:r>
          </a:p>
          <a:p>
            <a:endParaRPr/>
          </a:p>
          <a:p>
            <a:pPr marL="0" indent="0">
              <a:buSzTx/>
              <a:buNone/>
            </a:pPr>
            <a:endParaRPr/>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Title 3"/>
          <p:cNvSpPr txBox="1">
            <a:spLocks noGrp="1"/>
          </p:cNvSpPr>
          <p:nvPr>
            <p:ph type="title" idx="4294967295"/>
          </p:nvPr>
        </p:nvSpPr>
        <p:spPr>
          <a:xfrm>
            <a:off x="650239" y="390596"/>
            <a:ext cx="11704322" cy="1625601"/>
          </a:xfrm>
          <a:prstGeom prst="rect">
            <a:avLst/>
          </a:prstGeom>
        </p:spPr>
        <p:txBody>
          <a:bodyPr lIns="65023" tIns="65023" rIns="65023" bIns="65023"/>
          <a:lstStyle>
            <a:lvl1pPr defTabSz="1300480">
              <a:defRPr sz="6200">
                <a:latin typeface="Calibri"/>
                <a:ea typeface="Calibri"/>
                <a:cs typeface="Calibri"/>
                <a:sym typeface="Calibri"/>
              </a:defRPr>
            </a:lvl1pPr>
          </a:lstStyle>
          <a:p>
            <a:r>
              <a:t>302 - Blest Be The Tie - 1.1</a:t>
            </a:r>
          </a:p>
        </p:txBody>
      </p:sp>
      <p:pic>
        <p:nvPicPr>
          <p:cNvPr id="218" name="HymnSlide" descr="HymnSlide"/>
          <p:cNvPicPr>
            <a:picLocks noChangeAspect="1"/>
          </p:cNvPicPr>
          <p:nvPr/>
        </p:nvPicPr>
        <p:blipFill>
          <a:blip r:embed="rId2"/>
          <a:stretch>
            <a:fillRect/>
          </a:stretch>
        </p:blipFill>
        <p:spPr>
          <a:xfrm>
            <a:off x="-1" y="-1"/>
            <a:ext cx="13004802" cy="9753602"/>
          </a:xfrm>
          <a:prstGeom prst="rect">
            <a:avLst/>
          </a:prstGeom>
          <a:ln w="12700">
            <a:miter lim="400000"/>
          </a:ln>
        </p:spPr>
      </p:pic>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Title 3"/>
          <p:cNvSpPr txBox="1">
            <a:spLocks noGrp="1"/>
          </p:cNvSpPr>
          <p:nvPr>
            <p:ph type="title" idx="4294967295"/>
          </p:nvPr>
        </p:nvSpPr>
        <p:spPr>
          <a:xfrm>
            <a:off x="650239" y="390596"/>
            <a:ext cx="11704322" cy="1625601"/>
          </a:xfrm>
          <a:prstGeom prst="rect">
            <a:avLst/>
          </a:prstGeom>
        </p:spPr>
        <p:txBody>
          <a:bodyPr lIns="65023" tIns="65023" rIns="65023" bIns="65023"/>
          <a:lstStyle>
            <a:lvl1pPr defTabSz="1300480">
              <a:defRPr sz="6200">
                <a:latin typeface="Calibri"/>
                <a:ea typeface="Calibri"/>
                <a:cs typeface="Calibri"/>
                <a:sym typeface="Calibri"/>
              </a:defRPr>
            </a:lvl1pPr>
          </a:lstStyle>
          <a:p>
            <a:r>
              <a:t>302 - Blest Be The Tie - 1.2</a:t>
            </a:r>
          </a:p>
        </p:txBody>
      </p:sp>
      <p:pic>
        <p:nvPicPr>
          <p:cNvPr id="221" name="HymnSlide" descr="HymnSlide"/>
          <p:cNvPicPr>
            <a:picLocks noChangeAspect="1"/>
          </p:cNvPicPr>
          <p:nvPr/>
        </p:nvPicPr>
        <p:blipFill>
          <a:blip r:embed="rId2"/>
          <a:stretch>
            <a:fillRect/>
          </a:stretch>
        </p:blipFill>
        <p:spPr>
          <a:xfrm>
            <a:off x="-1" y="-1"/>
            <a:ext cx="13004802" cy="9753602"/>
          </a:xfrm>
          <a:prstGeom prst="rect">
            <a:avLst/>
          </a:prstGeom>
          <a:ln w="12700">
            <a:miter lim="400000"/>
          </a:ln>
        </p:spPr>
      </p:pic>
      <p:sp>
        <p:nvSpPr>
          <p:cNvPr id="222" name="HymnText"/>
          <p:cNvSpPr txBox="1"/>
          <p:nvPr/>
        </p:nvSpPr>
        <p:spPr>
          <a:xfrm>
            <a:off x="216746" y="9103360"/>
            <a:ext cx="12571308" cy="4856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algn="r" defTabSz="1300480">
              <a:defRPr b="0">
                <a:latin typeface="Calibri"/>
                <a:ea typeface="Calibri"/>
                <a:cs typeface="Calibri"/>
                <a:sym typeface="Calibri"/>
              </a:defRPr>
            </a:lvl1pPr>
          </a:lstStyle>
          <a:p>
            <a:r>
              <a:t>End of Verse 1</a:t>
            </a:r>
          </a:p>
        </p:txBody>
      </p:sp>
    </p:spTree>
  </p:cSld>
  <p:clrMapOvr>
    <a:masterClrMapping/>
  </p:clrMapOvr>
  <mc:AlternateContent xmlns:mc="http://schemas.openxmlformats.org/markup-compatibility/2006" xmlns:p14="http://schemas.microsoft.com/office/powerpoint/2010/main">
    <mc:Choice Requires="p14">
      <p:transition spd="slow">
        <p:wipe dir="r"/>
      </p:transition>
    </mc:Choice>
    <mc:Fallback xmlns:a14="http://schemas.microsoft.com/office/drawing/2010/main" xmlns:m="http://schemas.openxmlformats.org/officeDocument/2006/math"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Title 3"/>
          <p:cNvSpPr txBox="1">
            <a:spLocks noGrp="1"/>
          </p:cNvSpPr>
          <p:nvPr>
            <p:ph type="title" idx="4294967295"/>
          </p:nvPr>
        </p:nvSpPr>
        <p:spPr>
          <a:xfrm>
            <a:off x="650239" y="390596"/>
            <a:ext cx="11704322" cy="1625601"/>
          </a:xfrm>
          <a:prstGeom prst="rect">
            <a:avLst/>
          </a:prstGeom>
        </p:spPr>
        <p:txBody>
          <a:bodyPr lIns="65023" tIns="65023" rIns="65023" bIns="65023"/>
          <a:lstStyle>
            <a:lvl1pPr defTabSz="1300480">
              <a:defRPr sz="6200">
                <a:latin typeface="Calibri"/>
                <a:ea typeface="Calibri"/>
                <a:cs typeface="Calibri"/>
                <a:sym typeface="Calibri"/>
              </a:defRPr>
            </a:lvl1pPr>
          </a:lstStyle>
          <a:p>
            <a:r>
              <a:t>302 - Blest Be The Tie - 2.1</a:t>
            </a:r>
          </a:p>
        </p:txBody>
      </p:sp>
      <p:pic>
        <p:nvPicPr>
          <p:cNvPr id="225" name="HymnSlide" descr="HymnSlide"/>
          <p:cNvPicPr>
            <a:picLocks noChangeAspect="1"/>
          </p:cNvPicPr>
          <p:nvPr/>
        </p:nvPicPr>
        <p:blipFill>
          <a:blip r:embed="rId2"/>
          <a:stretch>
            <a:fillRect/>
          </a:stretch>
        </p:blipFill>
        <p:spPr>
          <a:xfrm>
            <a:off x="-1" y="-1"/>
            <a:ext cx="13004802" cy="9753602"/>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wipe dir="r"/>
      </p:transition>
    </mc:Choice>
    <mc:Fallback xmlns:a14="http://schemas.microsoft.com/office/drawing/2010/main" xmlns:m="http://schemas.openxmlformats.org/officeDocument/2006/math"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 name="Title 3"/>
          <p:cNvSpPr txBox="1">
            <a:spLocks noGrp="1"/>
          </p:cNvSpPr>
          <p:nvPr>
            <p:ph type="title" idx="4294967295"/>
          </p:nvPr>
        </p:nvSpPr>
        <p:spPr>
          <a:xfrm>
            <a:off x="650239" y="390596"/>
            <a:ext cx="11704322" cy="1625601"/>
          </a:xfrm>
          <a:prstGeom prst="rect">
            <a:avLst/>
          </a:prstGeom>
        </p:spPr>
        <p:txBody>
          <a:bodyPr lIns="65023" tIns="65023" rIns="65023" bIns="65023"/>
          <a:lstStyle>
            <a:lvl1pPr defTabSz="1300480">
              <a:defRPr sz="6200">
                <a:latin typeface="Calibri"/>
                <a:ea typeface="Calibri"/>
                <a:cs typeface="Calibri"/>
                <a:sym typeface="Calibri"/>
              </a:defRPr>
            </a:lvl1pPr>
          </a:lstStyle>
          <a:p>
            <a:r>
              <a:t>302 - Blest Be The Tie - 2.2</a:t>
            </a:r>
          </a:p>
        </p:txBody>
      </p:sp>
      <p:pic>
        <p:nvPicPr>
          <p:cNvPr id="228" name="HymnSlide" descr="HymnSlide"/>
          <p:cNvPicPr>
            <a:picLocks noChangeAspect="1"/>
          </p:cNvPicPr>
          <p:nvPr/>
        </p:nvPicPr>
        <p:blipFill>
          <a:blip r:embed="rId2"/>
          <a:stretch>
            <a:fillRect/>
          </a:stretch>
        </p:blipFill>
        <p:spPr>
          <a:xfrm>
            <a:off x="-1" y="-1"/>
            <a:ext cx="13004802" cy="9753602"/>
          </a:xfrm>
          <a:prstGeom prst="rect">
            <a:avLst/>
          </a:prstGeom>
          <a:ln w="12700">
            <a:miter lim="400000"/>
          </a:ln>
        </p:spPr>
      </p:pic>
      <p:sp>
        <p:nvSpPr>
          <p:cNvPr id="229" name="HymnText"/>
          <p:cNvSpPr txBox="1"/>
          <p:nvPr/>
        </p:nvSpPr>
        <p:spPr>
          <a:xfrm>
            <a:off x="216746" y="9103360"/>
            <a:ext cx="12571308" cy="4856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algn="r" defTabSz="1300480">
              <a:defRPr b="0">
                <a:latin typeface="Calibri"/>
                <a:ea typeface="Calibri"/>
                <a:cs typeface="Calibri"/>
                <a:sym typeface="Calibri"/>
              </a:defRPr>
            </a:lvl1pPr>
          </a:lstStyle>
          <a:p>
            <a:r>
              <a:t>End of Verse 2</a:t>
            </a:r>
          </a:p>
        </p:txBody>
      </p:sp>
    </p:spTree>
  </p:cSld>
  <p:clrMapOvr>
    <a:masterClrMapping/>
  </p:clrMapOvr>
  <mc:AlternateContent xmlns:mc="http://schemas.openxmlformats.org/markup-compatibility/2006" xmlns:p14="http://schemas.microsoft.com/office/powerpoint/2010/main">
    <mc:Choice Requires="p14">
      <p:transition spd="slow">
        <p:wipe dir="r"/>
      </p:transition>
    </mc:Choice>
    <mc:Fallback xmlns:a14="http://schemas.microsoft.com/office/drawing/2010/main" xmlns:m="http://schemas.openxmlformats.org/officeDocument/2006/math"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Title 3"/>
          <p:cNvSpPr txBox="1">
            <a:spLocks noGrp="1"/>
          </p:cNvSpPr>
          <p:nvPr>
            <p:ph type="title" idx="4294967295"/>
          </p:nvPr>
        </p:nvSpPr>
        <p:spPr>
          <a:xfrm>
            <a:off x="650239" y="390596"/>
            <a:ext cx="11704322" cy="1625601"/>
          </a:xfrm>
          <a:prstGeom prst="rect">
            <a:avLst/>
          </a:prstGeom>
        </p:spPr>
        <p:txBody>
          <a:bodyPr lIns="65023" tIns="65023" rIns="65023" bIns="65023"/>
          <a:lstStyle>
            <a:lvl1pPr defTabSz="1300480">
              <a:defRPr sz="6200">
                <a:latin typeface="Calibri"/>
                <a:ea typeface="Calibri"/>
                <a:cs typeface="Calibri"/>
                <a:sym typeface="Calibri"/>
              </a:defRPr>
            </a:lvl1pPr>
          </a:lstStyle>
          <a:p>
            <a:r>
              <a:t>302 - Blest Be The Tie - 3.1</a:t>
            </a:r>
          </a:p>
        </p:txBody>
      </p:sp>
      <p:pic>
        <p:nvPicPr>
          <p:cNvPr id="232" name="HymnSlide" descr="HymnSlide"/>
          <p:cNvPicPr>
            <a:picLocks noChangeAspect="1"/>
          </p:cNvPicPr>
          <p:nvPr/>
        </p:nvPicPr>
        <p:blipFill>
          <a:blip r:embed="rId2"/>
          <a:stretch>
            <a:fillRect/>
          </a:stretch>
        </p:blipFill>
        <p:spPr>
          <a:xfrm>
            <a:off x="-1" y="-1"/>
            <a:ext cx="13004802" cy="9753602"/>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wipe dir="r"/>
      </p:transition>
    </mc:Choice>
    <mc:Fallback xmlns:a14="http://schemas.microsoft.com/office/drawing/2010/main" xmlns:m="http://schemas.openxmlformats.org/officeDocument/2006/math"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 name="Title 3"/>
          <p:cNvSpPr txBox="1">
            <a:spLocks noGrp="1"/>
          </p:cNvSpPr>
          <p:nvPr>
            <p:ph type="title" idx="4294967295"/>
          </p:nvPr>
        </p:nvSpPr>
        <p:spPr>
          <a:xfrm>
            <a:off x="650239" y="390596"/>
            <a:ext cx="11704322" cy="1625601"/>
          </a:xfrm>
          <a:prstGeom prst="rect">
            <a:avLst/>
          </a:prstGeom>
        </p:spPr>
        <p:txBody>
          <a:bodyPr lIns="65023" tIns="65023" rIns="65023" bIns="65023"/>
          <a:lstStyle>
            <a:lvl1pPr defTabSz="1300480">
              <a:defRPr sz="6200">
                <a:latin typeface="Calibri"/>
                <a:ea typeface="Calibri"/>
                <a:cs typeface="Calibri"/>
                <a:sym typeface="Calibri"/>
              </a:defRPr>
            </a:lvl1pPr>
          </a:lstStyle>
          <a:p>
            <a:r>
              <a:t>302 - Blest Be The Tie - 3.2</a:t>
            </a:r>
          </a:p>
        </p:txBody>
      </p:sp>
      <p:pic>
        <p:nvPicPr>
          <p:cNvPr id="235" name="HymnSlide" descr="HymnSlide"/>
          <p:cNvPicPr>
            <a:picLocks noChangeAspect="1"/>
          </p:cNvPicPr>
          <p:nvPr/>
        </p:nvPicPr>
        <p:blipFill>
          <a:blip r:embed="rId2"/>
          <a:stretch>
            <a:fillRect/>
          </a:stretch>
        </p:blipFill>
        <p:spPr>
          <a:xfrm>
            <a:off x="-1" y="-1"/>
            <a:ext cx="13004802" cy="9753602"/>
          </a:xfrm>
          <a:prstGeom prst="rect">
            <a:avLst/>
          </a:prstGeom>
          <a:ln w="12700">
            <a:miter lim="400000"/>
          </a:ln>
        </p:spPr>
      </p:pic>
      <p:sp>
        <p:nvSpPr>
          <p:cNvPr id="236" name="HymnText"/>
          <p:cNvSpPr txBox="1"/>
          <p:nvPr/>
        </p:nvSpPr>
        <p:spPr>
          <a:xfrm>
            <a:off x="216746" y="9103360"/>
            <a:ext cx="12571308" cy="4856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algn="r" defTabSz="1300480">
              <a:defRPr b="0">
                <a:latin typeface="Calibri"/>
                <a:ea typeface="Calibri"/>
                <a:cs typeface="Calibri"/>
                <a:sym typeface="Calibri"/>
              </a:defRPr>
            </a:lvl1pPr>
          </a:lstStyle>
          <a:p>
            <a:r>
              <a:t>End of Verse 3</a:t>
            </a:r>
          </a:p>
        </p:txBody>
      </p:sp>
    </p:spTree>
  </p:cSld>
  <p:clrMapOvr>
    <a:masterClrMapping/>
  </p:clrMapOvr>
  <mc:AlternateContent xmlns:mc="http://schemas.openxmlformats.org/markup-compatibility/2006" xmlns:p14="http://schemas.microsoft.com/office/powerpoint/2010/main">
    <mc:Choice Requires="p14">
      <p:transition spd="slow">
        <p:wipe dir="r"/>
      </p:transition>
    </mc:Choice>
    <mc:Fallback xmlns:a14="http://schemas.microsoft.com/office/drawing/2010/main" xmlns:m="http://schemas.openxmlformats.org/officeDocument/2006/math"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Exalted…"/>
          <p:cNvSpPr txBox="1">
            <a:spLocks noGrp="1"/>
          </p:cNvSpPr>
          <p:nvPr>
            <p:ph type="body" idx="4294967295"/>
          </p:nvPr>
        </p:nvSpPr>
        <p:spPr>
          <a:xfrm>
            <a:off x="604984" y="508573"/>
            <a:ext cx="11794832" cy="9861419"/>
          </a:xfrm>
          <a:prstGeom prst="rect">
            <a:avLst/>
          </a:prstGeom>
        </p:spPr>
        <p:txBody>
          <a:bodyPr anchor="t"/>
          <a:lstStyle/>
          <a:p>
            <a:pPr marL="0" indent="0">
              <a:spcBef>
                <a:spcPts val="0"/>
              </a:spcBef>
              <a:buSzTx/>
              <a:buNone/>
              <a:defRPr sz="7000"/>
            </a:pPr>
            <a:r>
              <a:t>Exalted</a:t>
            </a:r>
          </a:p>
          <a:p>
            <a:pPr marL="0" indent="0">
              <a:buSzTx/>
              <a:buNone/>
            </a:pPr>
            <a:r>
              <a:t>“Scorned by those who watched; Mocked by all the wise; Loved within belief; Son of God. Born to take my death; Slain to give me life; Jesus, Son of God.”</a:t>
            </a:r>
          </a:p>
          <a:p>
            <a:r>
              <a:t>Jesus was mercilessly mocked</a:t>
            </a:r>
          </a:p>
          <a:p>
            <a:pPr lvl="1"/>
            <a:r>
              <a:t>Mark 15:29-32</a:t>
            </a:r>
          </a:p>
          <a:p>
            <a:r>
              <a:t>Jesus died in our place</a:t>
            </a:r>
          </a:p>
          <a:p>
            <a:pPr lvl="1"/>
            <a:r>
              <a:t>Romans 5:8</a:t>
            </a:r>
          </a:p>
          <a:p>
            <a:pPr marL="0" indent="0">
              <a:buSzTx/>
              <a:buNone/>
            </a:pPr>
            <a:endParaRPr/>
          </a:p>
        </p:txBody>
      </p:sp>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 name="Title 3"/>
          <p:cNvSpPr txBox="1">
            <a:spLocks noGrp="1"/>
          </p:cNvSpPr>
          <p:nvPr>
            <p:ph type="title" idx="4294967295"/>
          </p:nvPr>
        </p:nvSpPr>
        <p:spPr>
          <a:xfrm>
            <a:off x="650239" y="390596"/>
            <a:ext cx="11704322" cy="1625601"/>
          </a:xfrm>
          <a:prstGeom prst="rect">
            <a:avLst/>
          </a:prstGeom>
        </p:spPr>
        <p:txBody>
          <a:bodyPr lIns="65023" tIns="65023" rIns="65023" bIns="65023"/>
          <a:lstStyle>
            <a:lvl1pPr defTabSz="1300480">
              <a:defRPr sz="6200">
                <a:latin typeface="Calibri"/>
                <a:ea typeface="Calibri"/>
                <a:cs typeface="Calibri"/>
                <a:sym typeface="Calibri"/>
              </a:defRPr>
            </a:lvl1pPr>
          </a:lstStyle>
          <a:p>
            <a:r>
              <a:t>302 - Blest Be The Tie - 4.1</a:t>
            </a:r>
          </a:p>
        </p:txBody>
      </p:sp>
      <p:pic>
        <p:nvPicPr>
          <p:cNvPr id="239" name="HymnSlide" descr="HymnSlide"/>
          <p:cNvPicPr>
            <a:picLocks noChangeAspect="1"/>
          </p:cNvPicPr>
          <p:nvPr/>
        </p:nvPicPr>
        <p:blipFill>
          <a:blip r:embed="rId2"/>
          <a:stretch>
            <a:fillRect/>
          </a:stretch>
        </p:blipFill>
        <p:spPr>
          <a:xfrm>
            <a:off x="-1" y="-1"/>
            <a:ext cx="13004802" cy="9753602"/>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wipe dir="r"/>
      </p:transition>
    </mc:Choice>
    <mc:Fallback xmlns:a14="http://schemas.microsoft.com/office/drawing/2010/main" xmlns:m="http://schemas.openxmlformats.org/officeDocument/2006/math"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 name="Title 3"/>
          <p:cNvSpPr txBox="1">
            <a:spLocks noGrp="1"/>
          </p:cNvSpPr>
          <p:nvPr>
            <p:ph type="title" idx="4294967295"/>
          </p:nvPr>
        </p:nvSpPr>
        <p:spPr>
          <a:xfrm>
            <a:off x="650239" y="390596"/>
            <a:ext cx="11704322" cy="1625601"/>
          </a:xfrm>
          <a:prstGeom prst="rect">
            <a:avLst/>
          </a:prstGeom>
        </p:spPr>
        <p:txBody>
          <a:bodyPr lIns="65023" tIns="65023" rIns="65023" bIns="65023"/>
          <a:lstStyle>
            <a:lvl1pPr defTabSz="1300480">
              <a:defRPr sz="6200">
                <a:latin typeface="Calibri"/>
                <a:ea typeface="Calibri"/>
                <a:cs typeface="Calibri"/>
                <a:sym typeface="Calibri"/>
              </a:defRPr>
            </a:lvl1pPr>
          </a:lstStyle>
          <a:p>
            <a:r>
              <a:t>302 - Blest Be The Tie - 4.2</a:t>
            </a:r>
          </a:p>
        </p:txBody>
      </p:sp>
      <p:pic>
        <p:nvPicPr>
          <p:cNvPr id="242" name="HymnSlide" descr="HymnSlide"/>
          <p:cNvPicPr>
            <a:picLocks noChangeAspect="1"/>
          </p:cNvPicPr>
          <p:nvPr/>
        </p:nvPicPr>
        <p:blipFill>
          <a:blip r:embed="rId2"/>
          <a:stretch>
            <a:fillRect/>
          </a:stretch>
        </p:blipFill>
        <p:spPr>
          <a:xfrm>
            <a:off x="-1" y="-1"/>
            <a:ext cx="13004802" cy="9753602"/>
          </a:xfrm>
          <a:prstGeom prst="rect">
            <a:avLst/>
          </a:prstGeom>
          <a:ln w="12700">
            <a:miter lim="400000"/>
          </a:ln>
        </p:spPr>
      </p:pic>
      <p:sp>
        <p:nvSpPr>
          <p:cNvPr id="243" name="HymnText"/>
          <p:cNvSpPr txBox="1"/>
          <p:nvPr/>
        </p:nvSpPr>
        <p:spPr>
          <a:xfrm>
            <a:off x="216746" y="9103360"/>
            <a:ext cx="12571308" cy="4856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algn="r" defTabSz="1300480">
              <a:defRPr b="0">
                <a:latin typeface="Calibri"/>
                <a:ea typeface="Calibri"/>
                <a:cs typeface="Calibri"/>
                <a:sym typeface="Calibri"/>
              </a:defRPr>
            </a:lvl1pPr>
          </a:lstStyle>
          <a:p>
            <a:r>
              <a:t>End of Song</a:t>
            </a:r>
          </a:p>
        </p:txBody>
      </p:sp>
    </p:spTree>
  </p:cSld>
  <p:clrMapOvr>
    <a:masterClrMapping/>
  </p:clrMapOvr>
  <mc:AlternateContent xmlns:mc="http://schemas.openxmlformats.org/markup-compatibility/2006" xmlns:p14="http://schemas.microsoft.com/office/powerpoint/2010/main">
    <mc:Choice Requires="p14">
      <p:transition spd="slow">
        <p:wipe dir="r"/>
      </p:transition>
    </mc:Choice>
    <mc:Fallback xmlns:a14="http://schemas.microsoft.com/office/drawing/2010/main" xmlns:m="http://schemas.openxmlformats.org/officeDocument/2006/math"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 name="How Deep The Father’s Love For Us…"/>
          <p:cNvSpPr txBox="1">
            <a:spLocks noGrp="1"/>
          </p:cNvSpPr>
          <p:nvPr>
            <p:ph type="body" idx="4294967295"/>
          </p:nvPr>
        </p:nvSpPr>
        <p:spPr>
          <a:xfrm>
            <a:off x="604984" y="508573"/>
            <a:ext cx="11794832" cy="9861419"/>
          </a:xfrm>
          <a:prstGeom prst="rect">
            <a:avLst/>
          </a:prstGeom>
        </p:spPr>
        <p:txBody>
          <a:bodyPr anchor="t"/>
          <a:lstStyle/>
          <a:p>
            <a:pPr marL="0" indent="0">
              <a:spcBef>
                <a:spcPts val="0"/>
              </a:spcBef>
              <a:buSzTx/>
              <a:buNone/>
              <a:defRPr sz="7000"/>
            </a:pPr>
            <a:r>
              <a:t>How Deep The Father’s Love For Us</a:t>
            </a:r>
          </a:p>
          <a:p>
            <a:pPr marL="0" indent="0">
              <a:buSzTx/>
              <a:buNone/>
            </a:pPr>
            <a:r>
              <a:t>“How deep the Father’s love for us! How vast beyond all measure! That He should give His only Son to make a wretch His treasure!”</a:t>
            </a:r>
          </a:p>
          <a:p>
            <a:r>
              <a:t>God loves us enough to sacrifice His Son for us</a:t>
            </a:r>
          </a:p>
          <a:p>
            <a:pPr lvl="1"/>
            <a:r>
              <a:t>Romans 5:8, John 3:16</a:t>
            </a:r>
          </a:p>
          <a:p>
            <a:r>
              <a:t>God treasures us as His children and His people</a:t>
            </a:r>
          </a:p>
          <a:p>
            <a:pPr lvl="1"/>
            <a:r>
              <a:t>1 John 3:1, 1 Peter 2:9</a:t>
            </a:r>
          </a:p>
          <a:p>
            <a:endParaRPr/>
          </a:p>
          <a:p>
            <a:pPr marL="0" indent="0">
              <a:buSzTx/>
              <a:buNone/>
            </a:pPr>
            <a:endParaRPr/>
          </a:p>
        </p:txBody>
      </p:sp>
    </p:spTree>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 name="How Deep The Father’s Love For Us…"/>
          <p:cNvSpPr txBox="1">
            <a:spLocks noGrp="1"/>
          </p:cNvSpPr>
          <p:nvPr>
            <p:ph type="body" idx="4294967295"/>
          </p:nvPr>
        </p:nvSpPr>
        <p:spPr>
          <a:xfrm>
            <a:off x="604984" y="508573"/>
            <a:ext cx="11794832" cy="9861419"/>
          </a:xfrm>
          <a:prstGeom prst="rect">
            <a:avLst/>
          </a:prstGeom>
        </p:spPr>
        <p:txBody>
          <a:bodyPr anchor="t"/>
          <a:lstStyle/>
          <a:p>
            <a:pPr marL="0" indent="0">
              <a:spcBef>
                <a:spcPts val="0"/>
              </a:spcBef>
              <a:buSzTx/>
              <a:buNone/>
              <a:defRPr sz="7000"/>
            </a:pPr>
            <a:r>
              <a:t>How Deep The Father’s Love For Us</a:t>
            </a:r>
          </a:p>
          <a:p>
            <a:pPr marL="0" indent="0">
              <a:buSzTx/>
              <a:buNone/>
            </a:pPr>
            <a:r>
              <a:t>“Behold the Man upon the cross, my sin upon His shoulders. Ashamed I hear my mocking voice call out among the scoffers. It was my sin that held Him there until it was accomplished.”</a:t>
            </a:r>
          </a:p>
          <a:p>
            <a:r>
              <a:t>Our sins are the reason Jesus’ sacrifice was necessary</a:t>
            </a:r>
          </a:p>
          <a:p>
            <a:pPr lvl="1"/>
            <a:r>
              <a:t>1 John 2:2</a:t>
            </a:r>
          </a:p>
          <a:p>
            <a:pPr lvl="1"/>
            <a:endParaRPr/>
          </a:p>
          <a:p>
            <a:endParaRPr/>
          </a:p>
          <a:p>
            <a:pPr marL="0" indent="0">
              <a:buSzTx/>
              <a:buNone/>
            </a:pPr>
            <a:endParaRPr/>
          </a:p>
        </p:txBody>
      </p:sp>
    </p:spTree>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 name="How Deep The Father’s Love For Us…"/>
          <p:cNvSpPr txBox="1">
            <a:spLocks noGrp="1"/>
          </p:cNvSpPr>
          <p:nvPr>
            <p:ph type="body" idx="4294967295"/>
          </p:nvPr>
        </p:nvSpPr>
        <p:spPr>
          <a:xfrm>
            <a:off x="604984" y="508573"/>
            <a:ext cx="11794832" cy="9861419"/>
          </a:xfrm>
          <a:prstGeom prst="rect">
            <a:avLst/>
          </a:prstGeom>
        </p:spPr>
        <p:txBody>
          <a:bodyPr anchor="t"/>
          <a:lstStyle/>
          <a:p>
            <a:pPr marL="0" indent="0">
              <a:spcBef>
                <a:spcPts val="0"/>
              </a:spcBef>
              <a:buSzTx/>
              <a:buNone/>
              <a:defRPr sz="7000"/>
            </a:pPr>
            <a:r>
              <a:t>How Deep The Father’s Love For Us</a:t>
            </a:r>
          </a:p>
          <a:p>
            <a:pPr marL="0" indent="0">
              <a:buSzTx/>
              <a:buNone/>
            </a:pPr>
            <a:r>
              <a:t>“Why should I gain from His reward? I cannot give an answer. But this I know with all my heart; His wounds have paid my ransom.”</a:t>
            </a:r>
          </a:p>
          <a:p>
            <a:r>
              <a:t>Only through the grace of God are we saved</a:t>
            </a:r>
          </a:p>
          <a:p>
            <a:pPr lvl="1"/>
            <a:r>
              <a:t>Romans 3:23-24, Ephesians 2:4-9</a:t>
            </a:r>
          </a:p>
          <a:p>
            <a:endParaRPr/>
          </a:p>
          <a:p>
            <a:pPr marL="0" indent="0">
              <a:buSzTx/>
              <a:buNone/>
            </a:pPr>
            <a:endParaRPr/>
          </a:p>
        </p:txBody>
      </p:sp>
    </p:spTree>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1-1 How Deep the Father’s Love"/>
          <p:cNvSpPr txBox="1">
            <a:spLocks noGrp="1"/>
          </p:cNvSpPr>
          <p:nvPr>
            <p:ph type="title" idx="4294967295"/>
          </p:nvPr>
        </p:nvSpPr>
        <p:spPr>
          <a:xfrm>
            <a:off x="108373" y="216746"/>
            <a:ext cx="6935894" cy="216748"/>
          </a:xfrm>
          <a:prstGeom prst="rect">
            <a:avLst/>
          </a:prstGeom>
        </p:spPr>
        <p:txBody>
          <a:bodyPr lIns="65023" tIns="65023" rIns="65023" bIns="65023"/>
          <a:lstStyle>
            <a:lvl1pPr defTabSz="520192">
              <a:defRPr sz="960">
                <a:latin typeface="Times"/>
                <a:ea typeface="Times"/>
                <a:cs typeface="Times"/>
                <a:sym typeface="Times"/>
              </a:defRPr>
            </a:lvl1pPr>
          </a:lstStyle>
          <a:p>
            <a:r>
              <a:t>1-1 How Deep the Father’s Love</a:t>
            </a:r>
          </a:p>
        </p:txBody>
      </p:sp>
      <p:sp>
        <p:nvSpPr>
          <p:cNvPr id="252" name="How Deep the Fathers-pp-opt1.tif1-1"/>
          <p:cNvSpPr/>
          <p:nvPr/>
        </p:nvSpPr>
        <p:spPr>
          <a:xfrm>
            <a:off x="-1" y="-1"/>
            <a:ext cx="13004802" cy="9753602"/>
          </a:xfrm>
          <a:prstGeom prst="rect">
            <a:avLst/>
          </a:prstGeom>
          <a:ln w="12700">
            <a:miter lim="400000"/>
          </a:ln>
        </p:spPr>
        <p:txBody>
          <a:bodyPr lIns="65023" tIns="65023" rIns="65023" bIns="65023"/>
          <a:lstStyle/>
          <a:p>
            <a:pPr algn="l" defTabSz="1300480">
              <a:defRPr sz="3400" b="0">
                <a:latin typeface="Times"/>
                <a:ea typeface="Times"/>
                <a:cs typeface="Times"/>
                <a:sym typeface="Times"/>
              </a:defRPr>
            </a:pPr>
            <a:endParaRPr/>
          </a:p>
        </p:txBody>
      </p:sp>
      <p:pic>
        <p:nvPicPr>
          <p:cNvPr id="253" name="How Deep the Fathers-pp-opt1.png" descr="How Deep the Fathers-pp-opt1.png"/>
          <p:cNvPicPr>
            <a:picLocks noChangeAspect="1"/>
          </p:cNvPicPr>
          <p:nvPr/>
        </p:nvPicPr>
        <p:blipFill>
          <a:blip r:embed="rId2"/>
          <a:stretch>
            <a:fillRect/>
          </a:stretch>
        </p:blipFill>
        <p:spPr>
          <a:xfrm>
            <a:off x="-2258" y="-2258"/>
            <a:ext cx="13007059" cy="9755859"/>
          </a:xfrm>
          <a:prstGeom prst="rect">
            <a:avLst/>
          </a:prstGeom>
          <a:ln w="12700">
            <a:miter lim="400000"/>
          </a:ln>
        </p:spPr>
      </p:pic>
      <p:sp>
        <p:nvSpPr>
          <p:cNvPr id="254" name="How Deep the Father’s Love"/>
          <p:cNvSpPr txBox="1"/>
          <p:nvPr/>
        </p:nvSpPr>
        <p:spPr>
          <a:xfrm>
            <a:off x="103857" y="108373"/>
            <a:ext cx="12896428" cy="4983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defTabSz="650240">
              <a:defRPr>
                <a:latin typeface="Times"/>
                <a:ea typeface="Times"/>
                <a:cs typeface="Times"/>
                <a:sym typeface="Times"/>
              </a:defRPr>
            </a:lvl1pPr>
          </a:lstStyle>
          <a:p>
            <a:r>
              <a:t>How Deep the Father’s Love</a:t>
            </a:r>
          </a:p>
        </p:txBody>
      </p:sp>
      <p:sp>
        <p:nvSpPr>
          <p:cNvPr id="255" name="362"/>
          <p:cNvSpPr txBox="1"/>
          <p:nvPr/>
        </p:nvSpPr>
        <p:spPr>
          <a:xfrm>
            <a:off x="11936871" y="108373"/>
            <a:ext cx="955041" cy="4983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algn="l" defTabSz="650240">
              <a:defRPr>
                <a:latin typeface="Times"/>
                <a:ea typeface="Times"/>
                <a:cs typeface="Times"/>
                <a:sym typeface="Times"/>
              </a:defRPr>
            </a:lvl1pPr>
          </a:lstStyle>
          <a:p>
            <a:r>
              <a:t>362</a:t>
            </a:r>
          </a:p>
        </p:txBody>
      </p:sp>
      <p:sp>
        <p:nvSpPr>
          <p:cNvPr id="256" name="Soprano"/>
          <p:cNvSpPr txBox="1"/>
          <p:nvPr/>
        </p:nvSpPr>
        <p:spPr>
          <a:xfrm>
            <a:off x="975359" y="866986"/>
            <a:ext cx="1950721" cy="4221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algn="l" defTabSz="650240">
              <a:defRPr sz="1800">
                <a:latin typeface="Times"/>
                <a:ea typeface="Times"/>
                <a:cs typeface="Times"/>
                <a:sym typeface="Times"/>
              </a:defRPr>
            </a:lvl1pPr>
          </a:lstStyle>
          <a:p>
            <a:r>
              <a:t>Soprano</a:t>
            </a:r>
          </a:p>
        </p:txBody>
      </p:sp>
    </p:spTree>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 name="1-2 How Deep the Father’s Love"/>
          <p:cNvSpPr txBox="1">
            <a:spLocks noGrp="1"/>
          </p:cNvSpPr>
          <p:nvPr>
            <p:ph type="title" idx="4294967295"/>
          </p:nvPr>
        </p:nvSpPr>
        <p:spPr>
          <a:xfrm>
            <a:off x="108373" y="216746"/>
            <a:ext cx="6935894" cy="216748"/>
          </a:xfrm>
          <a:prstGeom prst="rect">
            <a:avLst/>
          </a:prstGeom>
        </p:spPr>
        <p:txBody>
          <a:bodyPr lIns="65023" tIns="65023" rIns="65023" bIns="65023"/>
          <a:lstStyle>
            <a:lvl1pPr defTabSz="520192">
              <a:defRPr sz="960">
                <a:latin typeface="Times"/>
                <a:ea typeface="Times"/>
                <a:cs typeface="Times"/>
                <a:sym typeface="Times"/>
              </a:defRPr>
            </a:lvl1pPr>
          </a:lstStyle>
          <a:p>
            <a:r>
              <a:t>1-2 How Deep the Father’s Love</a:t>
            </a:r>
          </a:p>
        </p:txBody>
      </p:sp>
      <p:sp>
        <p:nvSpPr>
          <p:cNvPr id="259" name="How Deep the Fathers-pp-opt1.tif1-2"/>
          <p:cNvSpPr/>
          <p:nvPr/>
        </p:nvSpPr>
        <p:spPr>
          <a:xfrm>
            <a:off x="-1" y="-1"/>
            <a:ext cx="13004802" cy="9753602"/>
          </a:xfrm>
          <a:prstGeom prst="rect">
            <a:avLst/>
          </a:prstGeom>
          <a:ln w="12700">
            <a:miter lim="400000"/>
          </a:ln>
        </p:spPr>
        <p:txBody>
          <a:bodyPr lIns="65023" tIns="65023" rIns="65023" bIns="65023"/>
          <a:lstStyle/>
          <a:p>
            <a:pPr algn="l" defTabSz="1300480">
              <a:defRPr sz="3400" b="0">
                <a:latin typeface="Times"/>
                <a:ea typeface="Times"/>
                <a:cs typeface="Times"/>
                <a:sym typeface="Times"/>
              </a:defRPr>
            </a:pPr>
            <a:endParaRPr/>
          </a:p>
        </p:txBody>
      </p:sp>
      <p:pic>
        <p:nvPicPr>
          <p:cNvPr id="260" name="How Deep the Fathers-pp-opt1.png" descr="How Deep the Fathers-pp-opt1.png"/>
          <p:cNvPicPr>
            <a:picLocks noChangeAspect="1"/>
          </p:cNvPicPr>
          <p:nvPr/>
        </p:nvPicPr>
        <p:blipFill>
          <a:blip r:embed="rId2"/>
          <a:stretch>
            <a:fillRect/>
          </a:stretch>
        </p:blipFill>
        <p:spPr>
          <a:xfrm>
            <a:off x="-1" y="-1"/>
            <a:ext cx="13007059" cy="9755859"/>
          </a:xfrm>
          <a:prstGeom prst="rect">
            <a:avLst/>
          </a:prstGeom>
          <a:ln w="12700">
            <a:miter lim="400000"/>
          </a:ln>
        </p:spPr>
      </p:pic>
      <p:sp>
        <p:nvSpPr>
          <p:cNvPr id="261" name="How Deep the Father’s Love"/>
          <p:cNvSpPr txBox="1"/>
          <p:nvPr/>
        </p:nvSpPr>
        <p:spPr>
          <a:xfrm>
            <a:off x="103857" y="108373"/>
            <a:ext cx="12896428" cy="4983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defTabSz="650240">
              <a:defRPr>
                <a:latin typeface="Times"/>
                <a:ea typeface="Times"/>
                <a:cs typeface="Times"/>
                <a:sym typeface="Times"/>
              </a:defRPr>
            </a:lvl1pPr>
          </a:lstStyle>
          <a:p>
            <a:r>
              <a:t>How Deep the Father’s Love</a:t>
            </a:r>
          </a:p>
        </p:txBody>
      </p:sp>
      <p:sp>
        <p:nvSpPr>
          <p:cNvPr id="262" name="362"/>
          <p:cNvSpPr txBox="1"/>
          <p:nvPr/>
        </p:nvSpPr>
        <p:spPr>
          <a:xfrm>
            <a:off x="11936871" y="108373"/>
            <a:ext cx="955041" cy="4983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algn="l" defTabSz="650240">
              <a:defRPr>
                <a:latin typeface="Times"/>
                <a:ea typeface="Times"/>
                <a:cs typeface="Times"/>
                <a:sym typeface="Times"/>
              </a:defRPr>
            </a:lvl1pPr>
          </a:lstStyle>
          <a:p>
            <a:r>
              <a:t>362</a:t>
            </a:r>
          </a:p>
        </p:txBody>
      </p:sp>
      <p:sp>
        <p:nvSpPr>
          <p:cNvPr id="263" name="Soprano"/>
          <p:cNvSpPr txBox="1"/>
          <p:nvPr/>
        </p:nvSpPr>
        <p:spPr>
          <a:xfrm>
            <a:off x="975359" y="866986"/>
            <a:ext cx="1950721" cy="4221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algn="l" defTabSz="650240">
              <a:defRPr sz="1800">
                <a:latin typeface="Times"/>
                <a:ea typeface="Times"/>
                <a:cs typeface="Times"/>
                <a:sym typeface="Times"/>
              </a:defRPr>
            </a:lvl1pPr>
          </a:lstStyle>
          <a:p>
            <a:r>
              <a:t>Soprano</a:t>
            </a:r>
          </a:p>
        </p:txBody>
      </p:sp>
    </p:spTree>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 name="1-3 How Deep the Father’s Love"/>
          <p:cNvSpPr txBox="1">
            <a:spLocks noGrp="1"/>
          </p:cNvSpPr>
          <p:nvPr>
            <p:ph type="title" idx="4294967295"/>
          </p:nvPr>
        </p:nvSpPr>
        <p:spPr>
          <a:xfrm>
            <a:off x="108373" y="216746"/>
            <a:ext cx="6935894" cy="216748"/>
          </a:xfrm>
          <a:prstGeom prst="rect">
            <a:avLst/>
          </a:prstGeom>
        </p:spPr>
        <p:txBody>
          <a:bodyPr lIns="65023" tIns="65023" rIns="65023" bIns="65023"/>
          <a:lstStyle>
            <a:lvl1pPr defTabSz="520192">
              <a:defRPr sz="960">
                <a:latin typeface="Times"/>
                <a:ea typeface="Times"/>
                <a:cs typeface="Times"/>
                <a:sym typeface="Times"/>
              </a:defRPr>
            </a:lvl1pPr>
          </a:lstStyle>
          <a:p>
            <a:r>
              <a:t>1-3 How Deep the Father’s Love</a:t>
            </a:r>
          </a:p>
        </p:txBody>
      </p:sp>
      <p:sp>
        <p:nvSpPr>
          <p:cNvPr id="266" name="How Deep the Fathers-pp-opt1.tif1-3"/>
          <p:cNvSpPr/>
          <p:nvPr/>
        </p:nvSpPr>
        <p:spPr>
          <a:xfrm>
            <a:off x="-1" y="-1"/>
            <a:ext cx="13004802" cy="9753602"/>
          </a:xfrm>
          <a:prstGeom prst="rect">
            <a:avLst/>
          </a:prstGeom>
          <a:ln w="12700">
            <a:miter lim="400000"/>
          </a:ln>
        </p:spPr>
        <p:txBody>
          <a:bodyPr lIns="65023" tIns="65023" rIns="65023" bIns="65023"/>
          <a:lstStyle/>
          <a:p>
            <a:pPr algn="l" defTabSz="1300480">
              <a:defRPr sz="3400" b="0">
                <a:latin typeface="Times"/>
                <a:ea typeface="Times"/>
                <a:cs typeface="Times"/>
                <a:sym typeface="Times"/>
              </a:defRPr>
            </a:pPr>
            <a:endParaRPr/>
          </a:p>
        </p:txBody>
      </p:sp>
      <p:pic>
        <p:nvPicPr>
          <p:cNvPr id="267" name="How Deep the Fathers-pp-opt1.png" descr="How Deep the Fathers-pp-opt1.png"/>
          <p:cNvPicPr>
            <a:picLocks noChangeAspect="1"/>
          </p:cNvPicPr>
          <p:nvPr/>
        </p:nvPicPr>
        <p:blipFill>
          <a:blip r:embed="rId2"/>
          <a:stretch>
            <a:fillRect/>
          </a:stretch>
        </p:blipFill>
        <p:spPr>
          <a:xfrm>
            <a:off x="-1" y="-1"/>
            <a:ext cx="13007059" cy="9755859"/>
          </a:xfrm>
          <a:prstGeom prst="rect">
            <a:avLst/>
          </a:prstGeom>
          <a:ln w="12700">
            <a:miter lim="400000"/>
          </a:ln>
        </p:spPr>
      </p:pic>
      <p:sp>
        <p:nvSpPr>
          <p:cNvPr id="268" name="How Deep the Father’s Love"/>
          <p:cNvSpPr txBox="1"/>
          <p:nvPr/>
        </p:nvSpPr>
        <p:spPr>
          <a:xfrm>
            <a:off x="103857" y="108373"/>
            <a:ext cx="12896428" cy="4983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defTabSz="650240">
              <a:defRPr>
                <a:latin typeface="Times"/>
                <a:ea typeface="Times"/>
                <a:cs typeface="Times"/>
                <a:sym typeface="Times"/>
              </a:defRPr>
            </a:lvl1pPr>
          </a:lstStyle>
          <a:p>
            <a:r>
              <a:t>How Deep the Father’s Love</a:t>
            </a:r>
          </a:p>
        </p:txBody>
      </p:sp>
      <p:sp>
        <p:nvSpPr>
          <p:cNvPr id="269" name="362"/>
          <p:cNvSpPr txBox="1"/>
          <p:nvPr/>
        </p:nvSpPr>
        <p:spPr>
          <a:xfrm>
            <a:off x="11936871" y="108373"/>
            <a:ext cx="955041" cy="4983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algn="l" defTabSz="650240">
              <a:defRPr>
                <a:latin typeface="Times"/>
                <a:ea typeface="Times"/>
                <a:cs typeface="Times"/>
                <a:sym typeface="Times"/>
              </a:defRPr>
            </a:lvl1pPr>
          </a:lstStyle>
          <a:p>
            <a:r>
              <a:t>362</a:t>
            </a:r>
          </a:p>
        </p:txBody>
      </p:sp>
      <p:sp>
        <p:nvSpPr>
          <p:cNvPr id="270" name="Soprano &amp; Tenor"/>
          <p:cNvSpPr txBox="1"/>
          <p:nvPr/>
        </p:nvSpPr>
        <p:spPr>
          <a:xfrm>
            <a:off x="866986" y="758613"/>
            <a:ext cx="2384214" cy="4221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algn="l" defTabSz="650240">
              <a:defRPr sz="1800">
                <a:latin typeface="Times"/>
                <a:ea typeface="Times"/>
                <a:cs typeface="Times"/>
                <a:sym typeface="Times"/>
              </a:defRPr>
            </a:lvl1pPr>
          </a:lstStyle>
          <a:p>
            <a:r>
              <a:t>Soprano &amp; Tenor</a:t>
            </a:r>
          </a:p>
        </p:txBody>
      </p:sp>
    </p:spTree>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1-4 How Deep the Father’s Love"/>
          <p:cNvSpPr txBox="1">
            <a:spLocks noGrp="1"/>
          </p:cNvSpPr>
          <p:nvPr>
            <p:ph type="title" idx="4294967295"/>
          </p:nvPr>
        </p:nvSpPr>
        <p:spPr>
          <a:xfrm>
            <a:off x="108373" y="216746"/>
            <a:ext cx="6935894" cy="216748"/>
          </a:xfrm>
          <a:prstGeom prst="rect">
            <a:avLst/>
          </a:prstGeom>
        </p:spPr>
        <p:txBody>
          <a:bodyPr lIns="65023" tIns="65023" rIns="65023" bIns="65023"/>
          <a:lstStyle>
            <a:lvl1pPr defTabSz="520192">
              <a:defRPr sz="960">
                <a:latin typeface="Times"/>
                <a:ea typeface="Times"/>
                <a:cs typeface="Times"/>
                <a:sym typeface="Times"/>
              </a:defRPr>
            </a:lvl1pPr>
          </a:lstStyle>
          <a:p>
            <a:r>
              <a:t>1-4 How Deep the Father’s Love</a:t>
            </a:r>
          </a:p>
        </p:txBody>
      </p:sp>
      <p:sp>
        <p:nvSpPr>
          <p:cNvPr id="273" name="How Deep the Fathers-pp-opt1.tif1-4"/>
          <p:cNvSpPr/>
          <p:nvPr/>
        </p:nvSpPr>
        <p:spPr>
          <a:xfrm>
            <a:off x="-1" y="-1"/>
            <a:ext cx="13004802" cy="9753602"/>
          </a:xfrm>
          <a:prstGeom prst="rect">
            <a:avLst/>
          </a:prstGeom>
          <a:ln w="12700">
            <a:miter lim="400000"/>
          </a:ln>
        </p:spPr>
        <p:txBody>
          <a:bodyPr lIns="65023" tIns="65023" rIns="65023" bIns="65023"/>
          <a:lstStyle/>
          <a:p>
            <a:pPr algn="l" defTabSz="1300480">
              <a:defRPr sz="3400" b="0">
                <a:latin typeface="Times"/>
                <a:ea typeface="Times"/>
                <a:cs typeface="Times"/>
                <a:sym typeface="Times"/>
              </a:defRPr>
            </a:pPr>
            <a:endParaRPr/>
          </a:p>
        </p:txBody>
      </p:sp>
      <p:pic>
        <p:nvPicPr>
          <p:cNvPr id="274" name="How Deep the Fathers-pp-opt1.png" descr="How Deep the Fathers-pp-opt1.png"/>
          <p:cNvPicPr>
            <a:picLocks noChangeAspect="1"/>
          </p:cNvPicPr>
          <p:nvPr/>
        </p:nvPicPr>
        <p:blipFill>
          <a:blip r:embed="rId2"/>
          <a:stretch>
            <a:fillRect/>
          </a:stretch>
        </p:blipFill>
        <p:spPr>
          <a:xfrm>
            <a:off x="-1" y="-1"/>
            <a:ext cx="13007059" cy="9755859"/>
          </a:xfrm>
          <a:prstGeom prst="rect">
            <a:avLst/>
          </a:prstGeom>
          <a:ln w="12700">
            <a:miter lim="400000"/>
          </a:ln>
        </p:spPr>
      </p:pic>
      <p:sp>
        <p:nvSpPr>
          <p:cNvPr id="275" name="How Deep the Father’s Love"/>
          <p:cNvSpPr txBox="1"/>
          <p:nvPr/>
        </p:nvSpPr>
        <p:spPr>
          <a:xfrm>
            <a:off x="103857" y="108373"/>
            <a:ext cx="12896428" cy="4983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defTabSz="650240">
              <a:defRPr>
                <a:latin typeface="Times"/>
                <a:ea typeface="Times"/>
                <a:cs typeface="Times"/>
                <a:sym typeface="Times"/>
              </a:defRPr>
            </a:lvl1pPr>
          </a:lstStyle>
          <a:p>
            <a:r>
              <a:t>How Deep the Father’s Love</a:t>
            </a:r>
          </a:p>
        </p:txBody>
      </p:sp>
      <p:sp>
        <p:nvSpPr>
          <p:cNvPr id="276" name="362"/>
          <p:cNvSpPr txBox="1"/>
          <p:nvPr/>
        </p:nvSpPr>
        <p:spPr>
          <a:xfrm>
            <a:off x="11936871" y="108373"/>
            <a:ext cx="955041" cy="4983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algn="l" defTabSz="650240">
              <a:defRPr>
                <a:latin typeface="Times"/>
                <a:ea typeface="Times"/>
                <a:cs typeface="Times"/>
                <a:sym typeface="Times"/>
              </a:defRPr>
            </a:lvl1pPr>
          </a:lstStyle>
          <a:p>
            <a:r>
              <a:t>362</a:t>
            </a:r>
          </a:p>
        </p:txBody>
      </p:sp>
      <p:sp>
        <p:nvSpPr>
          <p:cNvPr id="277" name="Soprano, Alto, Tenor"/>
          <p:cNvSpPr txBox="1"/>
          <p:nvPr/>
        </p:nvSpPr>
        <p:spPr>
          <a:xfrm>
            <a:off x="758613" y="866986"/>
            <a:ext cx="2709334" cy="4221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algn="l" defTabSz="650240">
              <a:defRPr sz="1800">
                <a:latin typeface="Times"/>
                <a:ea typeface="Times"/>
                <a:cs typeface="Times"/>
                <a:sym typeface="Times"/>
              </a:defRPr>
            </a:lvl1pPr>
          </a:lstStyle>
          <a:p>
            <a:r>
              <a:t>Soprano, Alto, Tenor</a:t>
            </a:r>
          </a:p>
        </p:txBody>
      </p:sp>
    </p:spTree>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 name="2-1 How Deep the Father’s Love"/>
          <p:cNvSpPr txBox="1">
            <a:spLocks noGrp="1"/>
          </p:cNvSpPr>
          <p:nvPr>
            <p:ph type="title" idx="4294967295"/>
          </p:nvPr>
        </p:nvSpPr>
        <p:spPr>
          <a:xfrm>
            <a:off x="108373" y="216746"/>
            <a:ext cx="6935894" cy="216748"/>
          </a:xfrm>
          <a:prstGeom prst="rect">
            <a:avLst/>
          </a:prstGeom>
        </p:spPr>
        <p:txBody>
          <a:bodyPr lIns="65023" tIns="65023" rIns="65023" bIns="65023"/>
          <a:lstStyle>
            <a:lvl1pPr defTabSz="520192">
              <a:defRPr sz="960">
                <a:latin typeface="Times"/>
                <a:ea typeface="Times"/>
                <a:cs typeface="Times"/>
                <a:sym typeface="Times"/>
              </a:defRPr>
            </a:lvl1pPr>
          </a:lstStyle>
          <a:p>
            <a:r>
              <a:t>2-1 How Deep the Father’s Love</a:t>
            </a:r>
          </a:p>
        </p:txBody>
      </p:sp>
      <p:sp>
        <p:nvSpPr>
          <p:cNvPr id="280" name="How Deep the Fathers-pp.tif2-1"/>
          <p:cNvSpPr/>
          <p:nvPr/>
        </p:nvSpPr>
        <p:spPr>
          <a:xfrm>
            <a:off x="-1" y="-1"/>
            <a:ext cx="13004802" cy="9753602"/>
          </a:xfrm>
          <a:prstGeom prst="rect">
            <a:avLst/>
          </a:prstGeom>
          <a:ln w="12700">
            <a:miter lim="400000"/>
          </a:ln>
        </p:spPr>
        <p:txBody>
          <a:bodyPr lIns="65023" tIns="65023" rIns="65023" bIns="65023"/>
          <a:lstStyle/>
          <a:p>
            <a:pPr algn="l" defTabSz="1300480">
              <a:defRPr sz="3400" b="0">
                <a:latin typeface="Times"/>
                <a:ea typeface="Times"/>
                <a:cs typeface="Times"/>
                <a:sym typeface="Times"/>
              </a:defRPr>
            </a:pPr>
            <a:endParaRPr/>
          </a:p>
        </p:txBody>
      </p:sp>
      <p:pic>
        <p:nvPicPr>
          <p:cNvPr id="281" name="How Deep the Fathers-pp.png" descr="How Deep the Fathers-pp.png"/>
          <p:cNvPicPr>
            <a:picLocks noChangeAspect="1"/>
          </p:cNvPicPr>
          <p:nvPr/>
        </p:nvPicPr>
        <p:blipFill>
          <a:blip r:embed="rId2"/>
          <a:stretch>
            <a:fillRect/>
          </a:stretch>
        </p:blipFill>
        <p:spPr>
          <a:xfrm>
            <a:off x="-1" y="-1"/>
            <a:ext cx="13007059" cy="9755859"/>
          </a:xfrm>
          <a:prstGeom prst="rect">
            <a:avLst/>
          </a:prstGeom>
          <a:ln w="12700">
            <a:miter lim="400000"/>
          </a:ln>
        </p:spPr>
      </p:pic>
      <p:sp>
        <p:nvSpPr>
          <p:cNvPr id="282" name="How Deep the Father’s Love"/>
          <p:cNvSpPr txBox="1"/>
          <p:nvPr/>
        </p:nvSpPr>
        <p:spPr>
          <a:xfrm>
            <a:off x="103857" y="108373"/>
            <a:ext cx="12896428" cy="4983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defTabSz="650240">
              <a:defRPr>
                <a:latin typeface="Times"/>
                <a:ea typeface="Times"/>
                <a:cs typeface="Times"/>
                <a:sym typeface="Times"/>
              </a:defRPr>
            </a:lvl1pPr>
          </a:lstStyle>
          <a:p>
            <a:r>
              <a:t>How Deep the Father’s Love</a:t>
            </a:r>
          </a:p>
        </p:txBody>
      </p:sp>
      <p:sp>
        <p:nvSpPr>
          <p:cNvPr id="283" name="362"/>
          <p:cNvSpPr txBox="1"/>
          <p:nvPr/>
        </p:nvSpPr>
        <p:spPr>
          <a:xfrm>
            <a:off x="11936871" y="108373"/>
            <a:ext cx="955041" cy="4983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algn="l" defTabSz="650240">
              <a:defRPr>
                <a:latin typeface="Times"/>
                <a:ea typeface="Times"/>
                <a:cs typeface="Times"/>
                <a:sym typeface="Times"/>
              </a:defRPr>
            </a:lvl1pPr>
          </a:lstStyle>
          <a:p>
            <a:r>
              <a:t>362</a:t>
            </a:r>
          </a:p>
        </p:txBody>
      </p:sp>
      <p:sp>
        <p:nvSpPr>
          <p:cNvPr id="284" name="All parts"/>
          <p:cNvSpPr txBox="1"/>
          <p:nvPr/>
        </p:nvSpPr>
        <p:spPr>
          <a:xfrm>
            <a:off x="975359" y="866986"/>
            <a:ext cx="1950721" cy="4221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algn="l" defTabSz="650240">
              <a:defRPr sz="1800">
                <a:latin typeface="Times"/>
                <a:ea typeface="Times"/>
                <a:cs typeface="Times"/>
                <a:sym typeface="Times"/>
              </a:defRPr>
            </a:lvl1pPr>
          </a:lstStyle>
          <a:p>
            <a:r>
              <a:t>All parts</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Title 3"/>
          <p:cNvSpPr txBox="1">
            <a:spLocks noGrp="1"/>
          </p:cNvSpPr>
          <p:nvPr>
            <p:ph type="title" idx="4294967295"/>
          </p:nvPr>
        </p:nvSpPr>
        <p:spPr>
          <a:xfrm>
            <a:off x="650239" y="390596"/>
            <a:ext cx="11704322" cy="1625601"/>
          </a:xfrm>
          <a:prstGeom prst="rect">
            <a:avLst/>
          </a:prstGeom>
        </p:spPr>
        <p:txBody>
          <a:bodyPr lIns="65023" tIns="65023" rIns="65023" bIns="65023"/>
          <a:lstStyle>
            <a:lvl1pPr defTabSz="1300480">
              <a:defRPr sz="6200">
                <a:latin typeface="Calibri"/>
                <a:ea typeface="Calibri"/>
                <a:cs typeface="Calibri"/>
                <a:sym typeface="Calibri"/>
              </a:defRPr>
            </a:lvl1pPr>
          </a:lstStyle>
          <a:p>
            <a:r>
              <a:t>1015 - Exalted - 1.1</a:t>
            </a:r>
          </a:p>
        </p:txBody>
      </p:sp>
      <p:pic>
        <p:nvPicPr>
          <p:cNvPr id="129" name="HymnSlide" descr="HymnSlide"/>
          <p:cNvPicPr>
            <a:picLocks noChangeAspect="1"/>
          </p:cNvPicPr>
          <p:nvPr/>
        </p:nvPicPr>
        <p:blipFill>
          <a:blip r:embed="rId2"/>
          <a:stretch>
            <a:fillRect/>
          </a:stretch>
        </p:blipFill>
        <p:spPr>
          <a:xfrm>
            <a:off x="-1" y="-1"/>
            <a:ext cx="13004802" cy="9753602"/>
          </a:xfrm>
          <a:prstGeom prst="rect">
            <a:avLst/>
          </a:prstGeom>
          <a:ln w="12700">
            <a:miter lim="400000"/>
          </a:ln>
        </p:spPr>
      </p:pic>
    </p:spTree>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 name="2-2 How Deep the Father’s Love"/>
          <p:cNvSpPr txBox="1">
            <a:spLocks noGrp="1"/>
          </p:cNvSpPr>
          <p:nvPr>
            <p:ph type="title" idx="4294967295"/>
          </p:nvPr>
        </p:nvSpPr>
        <p:spPr>
          <a:xfrm>
            <a:off x="108373" y="216746"/>
            <a:ext cx="6935894" cy="216748"/>
          </a:xfrm>
          <a:prstGeom prst="rect">
            <a:avLst/>
          </a:prstGeom>
        </p:spPr>
        <p:txBody>
          <a:bodyPr lIns="65023" tIns="65023" rIns="65023" bIns="65023"/>
          <a:lstStyle>
            <a:lvl1pPr defTabSz="520192">
              <a:defRPr sz="960">
                <a:latin typeface="Times"/>
                <a:ea typeface="Times"/>
                <a:cs typeface="Times"/>
                <a:sym typeface="Times"/>
              </a:defRPr>
            </a:lvl1pPr>
          </a:lstStyle>
          <a:p>
            <a:r>
              <a:t>2-2 How Deep the Father’s Love</a:t>
            </a:r>
          </a:p>
        </p:txBody>
      </p:sp>
      <p:sp>
        <p:nvSpPr>
          <p:cNvPr id="287" name="How Deep the Fathers-pp.tif2-2"/>
          <p:cNvSpPr/>
          <p:nvPr/>
        </p:nvSpPr>
        <p:spPr>
          <a:xfrm>
            <a:off x="-1" y="-1"/>
            <a:ext cx="13004802" cy="9753602"/>
          </a:xfrm>
          <a:prstGeom prst="rect">
            <a:avLst/>
          </a:prstGeom>
          <a:ln w="12700">
            <a:miter lim="400000"/>
          </a:ln>
        </p:spPr>
        <p:txBody>
          <a:bodyPr lIns="65023" tIns="65023" rIns="65023" bIns="65023"/>
          <a:lstStyle/>
          <a:p>
            <a:pPr algn="l" defTabSz="1300480">
              <a:defRPr sz="3400" b="0">
                <a:latin typeface="Times"/>
                <a:ea typeface="Times"/>
                <a:cs typeface="Times"/>
                <a:sym typeface="Times"/>
              </a:defRPr>
            </a:pPr>
            <a:endParaRPr/>
          </a:p>
        </p:txBody>
      </p:sp>
      <p:pic>
        <p:nvPicPr>
          <p:cNvPr id="288" name="How Deep the Fathers-pp.png" descr="How Deep the Fathers-pp.png"/>
          <p:cNvPicPr>
            <a:picLocks noChangeAspect="1"/>
          </p:cNvPicPr>
          <p:nvPr/>
        </p:nvPicPr>
        <p:blipFill>
          <a:blip r:embed="rId2"/>
          <a:stretch>
            <a:fillRect/>
          </a:stretch>
        </p:blipFill>
        <p:spPr>
          <a:xfrm>
            <a:off x="-1" y="-1"/>
            <a:ext cx="13007059" cy="9755859"/>
          </a:xfrm>
          <a:prstGeom prst="rect">
            <a:avLst/>
          </a:prstGeom>
          <a:ln w="12700">
            <a:miter lim="400000"/>
          </a:ln>
        </p:spPr>
      </p:pic>
      <p:sp>
        <p:nvSpPr>
          <p:cNvPr id="289" name="How Deep the Father’s Love"/>
          <p:cNvSpPr txBox="1"/>
          <p:nvPr/>
        </p:nvSpPr>
        <p:spPr>
          <a:xfrm>
            <a:off x="103857" y="108373"/>
            <a:ext cx="12896428" cy="4983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defTabSz="650240">
              <a:defRPr>
                <a:latin typeface="Times"/>
                <a:ea typeface="Times"/>
                <a:cs typeface="Times"/>
                <a:sym typeface="Times"/>
              </a:defRPr>
            </a:lvl1pPr>
          </a:lstStyle>
          <a:p>
            <a:r>
              <a:t>How Deep the Father’s Love</a:t>
            </a:r>
          </a:p>
        </p:txBody>
      </p:sp>
      <p:sp>
        <p:nvSpPr>
          <p:cNvPr id="290" name="362"/>
          <p:cNvSpPr txBox="1"/>
          <p:nvPr/>
        </p:nvSpPr>
        <p:spPr>
          <a:xfrm>
            <a:off x="11936871" y="108373"/>
            <a:ext cx="955041" cy="4983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algn="l" defTabSz="650240">
              <a:defRPr>
                <a:latin typeface="Times"/>
                <a:ea typeface="Times"/>
                <a:cs typeface="Times"/>
                <a:sym typeface="Times"/>
              </a:defRPr>
            </a:lvl1pPr>
          </a:lstStyle>
          <a:p>
            <a:r>
              <a:t>362</a:t>
            </a:r>
          </a:p>
        </p:txBody>
      </p:sp>
    </p:spTree>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 name="2-3 How Deep the Father’s Love"/>
          <p:cNvSpPr txBox="1">
            <a:spLocks noGrp="1"/>
          </p:cNvSpPr>
          <p:nvPr>
            <p:ph type="title" idx="4294967295"/>
          </p:nvPr>
        </p:nvSpPr>
        <p:spPr>
          <a:xfrm>
            <a:off x="108373" y="216746"/>
            <a:ext cx="6935894" cy="216748"/>
          </a:xfrm>
          <a:prstGeom prst="rect">
            <a:avLst/>
          </a:prstGeom>
        </p:spPr>
        <p:txBody>
          <a:bodyPr lIns="65023" tIns="65023" rIns="65023" bIns="65023"/>
          <a:lstStyle>
            <a:lvl1pPr defTabSz="520192">
              <a:defRPr sz="960">
                <a:latin typeface="Times"/>
                <a:ea typeface="Times"/>
                <a:cs typeface="Times"/>
                <a:sym typeface="Times"/>
              </a:defRPr>
            </a:lvl1pPr>
          </a:lstStyle>
          <a:p>
            <a:r>
              <a:t>2-3 How Deep the Father’s Love</a:t>
            </a:r>
          </a:p>
        </p:txBody>
      </p:sp>
      <p:sp>
        <p:nvSpPr>
          <p:cNvPr id="293" name="How Deep the Fathers-pp.tif2-3"/>
          <p:cNvSpPr/>
          <p:nvPr/>
        </p:nvSpPr>
        <p:spPr>
          <a:xfrm>
            <a:off x="-1" y="-1"/>
            <a:ext cx="13004802" cy="9753602"/>
          </a:xfrm>
          <a:prstGeom prst="rect">
            <a:avLst/>
          </a:prstGeom>
          <a:ln w="12700">
            <a:miter lim="400000"/>
          </a:ln>
        </p:spPr>
        <p:txBody>
          <a:bodyPr lIns="65023" tIns="65023" rIns="65023" bIns="65023"/>
          <a:lstStyle/>
          <a:p>
            <a:pPr algn="l" defTabSz="1300480">
              <a:defRPr sz="3400" b="0">
                <a:latin typeface="Times"/>
                <a:ea typeface="Times"/>
                <a:cs typeface="Times"/>
                <a:sym typeface="Times"/>
              </a:defRPr>
            </a:pPr>
            <a:endParaRPr/>
          </a:p>
        </p:txBody>
      </p:sp>
      <p:pic>
        <p:nvPicPr>
          <p:cNvPr id="294" name="How Deep the Fathers-pp.png" descr="How Deep the Fathers-pp.png"/>
          <p:cNvPicPr>
            <a:picLocks noChangeAspect="1"/>
          </p:cNvPicPr>
          <p:nvPr/>
        </p:nvPicPr>
        <p:blipFill>
          <a:blip r:embed="rId2"/>
          <a:stretch>
            <a:fillRect/>
          </a:stretch>
        </p:blipFill>
        <p:spPr>
          <a:xfrm>
            <a:off x="-1" y="-1"/>
            <a:ext cx="13007059" cy="9755859"/>
          </a:xfrm>
          <a:prstGeom prst="rect">
            <a:avLst/>
          </a:prstGeom>
          <a:ln w="12700">
            <a:miter lim="400000"/>
          </a:ln>
        </p:spPr>
      </p:pic>
      <p:sp>
        <p:nvSpPr>
          <p:cNvPr id="295" name="How Deep the Father’s Love"/>
          <p:cNvSpPr txBox="1"/>
          <p:nvPr/>
        </p:nvSpPr>
        <p:spPr>
          <a:xfrm>
            <a:off x="103857" y="108373"/>
            <a:ext cx="12896428" cy="4983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defTabSz="650240">
              <a:defRPr>
                <a:latin typeface="Times"/>
                <a:ea typeface="Times"/>
                <a:cs typeface="Times"/>
                <a:sym typeface="Times"/>
              </a:defRPr>
            </a:lvl1pPr>
          </a:lstStyle>
          <a:p>
            <a:r>
              <a:t>How Deep the Father’s Love</a:t>
            </a:r>
          </a:p>
        </p:txBody>
      </p:sp>
      <p:sp>
        <p:nvSpPr>
          <p:cNvPr id="296" name="362"/>
          <p:cNvSpPr txBox="1"/>
          <p:nvPr/>
        </p:nvSpPr>
        <p:spPr>
          <a:xfrm>
            <a:off x="11936871" y="108373"/>
            <a:ext cx="955041" cy="4983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algn="l" defTabSz="650240">
              <a:defRPr>
                <a:latin typeface="Times"/>
                <a:ea typeface="Times"/>
                <a:cs typeface="Times"/>
                <a:sym typeface="Times"/>
              </a:defRPr>
            </a:lvl1pPr>
          </a:lstStyle>
          <a:p>
            <a:r>
              <a:t>362</a:t>
            </a:r>
          </a:p>
        </p:txBody>
      </p:sp>
    </p:spTree>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8" name="2-4 How Deep the Father’s Love"/>
          <p:cNvSpPr txBox="1">
            <a:spLocks noGrp="1"/>
          </p:cNvSpPr>
          <p:nvPr>
            <p:ph type="title" idx="4294967295"/>
          </p:nvPr>
        </p:nvSpPr>
        <p:spPr>
          <a:xfrm>
            <a:off x="108373" y="216746"/>
            <a:ext cx="6935894" cy="216748"/>
          </a:xfrm>
          <a:prstGeom prst="rect">
            <a:avLst/>
          </a:prstGeom>
        </p:spPr>
        <p:txBody>
          <a:bodyPr lIns="65023" tIns="65023" rIns="65023" bIns="65023"/>
          <a:lstStyle>
            <a:lvl1pPr defTabSz="520192">
              <a:defRPr sz="960">
                <a:latin typeface="Times"/>
                <a:ea typeface="Times"/>
                <a:cs typeface="Times"/>
                <a:sym typeface="Times"/>
              </a:defRPr>
            </a:lvl1pPr>
          </a:lstStyle>
          <a:p>
            <a:r>
              <a:t>2-4 How Deep the Father’s Love</a:t>
            </a:r>
          </a:p>
        </p:txBody>
      </p:sp>
      <p:sp>
        <p:nvSpPr>
          <p:cNvPr id="299" name="How Deep the Fathers-pp.tif2-4"/>
          <p:cNvSpPr/>
          <p:nvPr/>
        </p:nvSpPr>
        <p:spPr>
          <a:xfrm>
            <a:off x="-1" y="-1"/>
            <a:ext cx="13004802" cy="9753602"/>
          </a:xfrm>
          <a:prstGeom prst="rect">
            <a:avLst/>
          </a:prstGeom>
          <a:ln w="12700">
            <a:miter lim="400000"/>
          </a:ln>
        </p:spPr>
        <p:txBody>
          <a:bodyPr lIns="65023" tIns="65023" rIns="65023" bIns="65023"/>
          <a:lstStyle/>
          <a:p>
            <a:pPr algn="l" defTabSz="1300480">
              <a:defRPr sz="3400" b="0">
                <a:latin typeface="Times"/>
                <a:ea typeface="Times"/>
                <a:cs typeface="Times"/>
                <a:sym typeface="Times"/>
              </a:defRPr>
            </a:pPr>
            <a:endParaRPr/>
          </a:p>
        </p:txBody>
      </p:sp>
      <p:pic>
        <p:nvPicPr>
          <p:cNvPr id="300" name="How Deep the Fathers-pp.png" descr="How Deep the Fathers-pp.png"/>
          <p:cNvPicPr>
            <a:picLocks noChangeAspect="1"/>
          </p:cNvPicPr>
          <p:nvPr/>
        </p:nvPicPr>
        <p:blipFill>
          <a:blip r:embed="rId2"/>
          <a:stretch>
            <a:fillRect/>
          </a:stretch>
        </p:blipFill>
        <p:spPr>
          <a:xfrm>
            <a:off x="-1" y="-1"/>
            <a:ext cx="13007059" cy="9755859"/>
          </a:xfrm>
          <a:prstGeom prst="rect">
            <a:avLst/>
          </a:prstGeom>
          <a:ln w="12700">
            <a:miter lim="400000"/>
          </a:ln>
        </p:spPr>
      </p:pic>
      <p:sp>
        <p:nvSpPr>
          <p:cNvPr id="301" name="How Deep the Father’s Love"/>
          <p:cNvSpPr txBox="1"/>
          <p:nvPr/>
        </p:nvSpPr>
        <p:spPr>
          <a:xfrm>
            <a:off x="103857" y="108373"/>
            <a:ext cx="12896428" cy="4983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defTabSz="650240">
              <a:defRPr>
                <a:latin typeface="Times"/>
                <a:ea typeface="Times"/>
                <a:cs typeface="Times"/>
                <a:sym typeface="Times"/>
              </a:defRPr>
            </a:lvl1pPr>
          </a:lstStyle>
          <a:p>
            <a:r>
              <a:t>How Deep the Father’s Love</a:t>
            </a:r>
          </a:p>
        </p:txBody>
      </p:sp>
      <p:sp>
        <p:nvSpPr>
          <p:cNvPr id="302" name="362"/>
          <p:cNvSpPr txBox="1"/>
          <p:nvPr/>
        </p:nvSpPr>
        <p:spPr>
          <a:xfrm>
            <a:off x="11936871" y="108373"/>
            <a:ext cx="955041" cy="4983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algn="l" defTabSz="650240">
              <a:defRPr>
                <a:latin typeface="Times"/>
                <a:ea typeface="Times"/>
                <a:cs typeface="Times"/>
                <a:sym typeface="Times"/>
              </a:defRPr>
            </a:lvl1pPr>
          </a:lstStyle>
          <a:p>
            <a:r>
              <a:t>362</a:t>
            </a:r>
          </a:p>
        </p:txBody>
      </p:sp>
    </p:spTree>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 name="3-1 How Deep the Father’s Love"/>
          <p:cNvSpPr txBox="1">
            <a:spLocks noGrp="1"/>
          </p:cNvSpPr>
          <p:nvPr>
            <p:ph type="title" idx="4294967295"/>
          </p:nvPr>
        </p:nvSpPr>
        <p:spPr>
          <a:xfrm>
            <a:off x="108373" y="216746"/>
            <a:ext cx="6935894" cy="216748"/>
          </a:xfrm>
          <a:prstGeom prst="rect">
            <a:avLst/>
          </a:prstGeom>
        </p:spPr>
        <p:txBody>
          <a:bodyPr lIns="65023" tIns="65023" rIns="65023" bIns="65023"/>
          <a:lstStyle>
            <a:lvl1pPr defTabSz="520192">
              <a:defRPr sz="960">
                <a:latin typeface="Times"/>
                <a:ea typeface="Times"/>
                <a:cs typeface="Times"/>
                <a:sym typeface="Times"/>
              </a:defRPr>
            </a:lvl1pPr>
          </a:lstStyle>
          <a:p>
            <a:r>
              <a:t>3-1 How Deep the Father’s Love</a:t>
            </a:r>
          </a:p>
        </p:txBody>
      </p:sp>
      <p:sp>
        <p:nvSpPr>
          <p:cNvPr id="305" name="How Deep the Fathers-pp.tif3-1"/>
          <p:cNvSpPr/>
          <p:nvPr/>
        </p:nvSpPr>
        <p:spPr>
          <a:xfrm>
            <a:off x="-1" y="-1"/>
            <a:ext cx="13004802" cy="9753602"/>
          </a:xfrm>
          <a:prstGeom prst="rect">
            <a:avLst/>
          </a:prstGeom>
          <a:ln w="12700">
            <a:miter lim="400000"/>
          </a:ln>
        </p:spPr>
        <p:txBody>
          <a:bodyPr lIns="65023" tIns="65023" rIns="65023" bIns="65023"/>
          <a:lstStyle/>
          <a:p>
            <a:pPr algn="l" defTabSz="1300480">
              <a:defRPr sz="3400" b="0">
                <a:latin typeface="Times"/>
                <a:ea typeface="Times"/>
                <a:cs typeface="Times"/>
                <a:sym typeface="Times"/>
              </a:defRPr>
            </a:pPr>
            <a:endParaRPr/>
          </a:p>
        </p:txBody>
      </p:sp>
      <p:pic>
        <p:nvPicPr>
          <p:cNvPr id="306" name="How Deep the Fathers-pp.png" descr="How Deep the Fathers-pp.png"/>
          <p:cNvPicPr>
            <a:picLocks noChangeAspect="1"/>
          </p:cNvPicPr>
          <p:nvPr/>
        </p:nvPicPr>
        <p:blipFill>
          <a:blip r:embed="rId2"/>
          <a:stretch>
            <a:fillRect/>
          </a:stretch>
        </p:blipFill>
        <p:spPr>
          <a:xfrm>
            <a:off x="-1" y="-1"/>
            <a:ext cx="13007059" cy="9755859"/>
          </a:xfrm>
          <a:prstGeom prst="rect">
            <a:avLst/>
          </a:prstGeom>
          <a:ln w="12700">
            <a:miter lim="400000"/>
          </a:ln>
        </p:spPr>
      </p:pic>
      <p:sp>
        <p:nvSpPr>
          <p:cNvPr id="307" name="How Deep the Father’s Love"/>
          <p:cNvSpPr txBox="1"/>
          <p:nvPr/>
        </p:nvSpPr>
        <p:spPr>
          <a:xfrm>
            <a:off x="103857" y="108373"/>
            <a:ext cx="12896428" cy="4983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defTabSz="650240">
              <a:defRPr>
                <a:latin typeface="Times"/>
                <a:ea typeface="Times"/>
                <a:cs typeface="Times"/>
                <a:sym typeface="Times"/>
              </a:defRPr>
            </a:lvl1pPr>
          </a:lstStyle>
          <a:p>
            <a:r>
              <a:t>How Deep the Father’s Love</a:t>
            </a:r>
          </a:p>
        </p:txBody>
      </p:sp>
      <p:sp>
        <p:nvSpPr>
          <p:cNvPr id="308" name="362"/>
          <p:cNvSpPr txBox="1"/>
          <p:nvPr/>
        </p:nvSpPr>
        <p:spPr>
          <a:xfrm>
            <a:off x="11936871" y="108373"/>
            <a:ext cx="955041" cy="4983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algn="l" defTabSz="650240">
              <a:defRPr>
                <a:latin typeface="Times"/>
                <a:ea typeface="Times"/>
                <a:cs typeface="Times"/>
                <a:sym typeface="Times"/>
              </a:defRPr>
            </a:lvl1pPr>
          </a:lstStyle>
          <a:p>
            <a:r>
              <a:t>362</a:t>
            </a:r>
          </a:p>
        </p:txBody>
      </p:sp>
    </p:spTree>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 name="3-2 How Deep the Father’s Love"/>
          <p:cNvSpPr txBox="1">
            <a:spLocks noGrp="1"/>
          </p:cNvSpPr>
          <p:nvPr>
            <p:ph type="title" idx="4294967295"/>
          </p:nvPr>
        </p:nvSpPr>
        <p:spPr>
          <a:xfrm>
            <a:off x="108373" y="216746"/>
            <a:ext cx="6935894" cy="216748"/>
          </a:xfrm>
          <a:prstGeom prst="rect">
            <a:avLst/>
          </a:prstGeom>
        </p:spPr>
        <p:txBody>
          <a:bodyPr lIns="65023" tIns="65023" rIns="65023" bIns="65023"/>
          <a:lstStyle>
            <a:lvl1pPr defTabSz="520192">
              <a:defRPr sz="960">
                <a:latin typeface="Times"/>
                <a:ea typeface="Times"/>
                <a:cs typeface="Times"/>
                <a:sym typeface="Times"/>
              </a:defRPr>
            </a:lvl1pPr>
          </a:lstStyle>
          <a:p>
            <a:r>
              <a:t>3-2 How Deep the Father’s Love</a:t>
            </a:r>
          </a:p>
        </p:txBody>
      </p:sp>
      <p:sp>
        <p:nvSpPr>
          <p:cNvPr id="311" name="How Deep the Fathers-pp.tif3-2"/>
          <p:cNvSpPr/>
          <p:nvPr/>
        </p:nvSpPr>
        <p:spPr>
          <a:xfrm>
            <a:off x="-1" y="-1"/>
            <a:ext cx="13004802" cy="9753602"/>
          </a:xfrm>
          <a:prstGeom prst="rect">
            <a:avLst/>
          </a:prstGeom>
          <a:ln w="12700">
            <a:miter lim="400000"/>
          </a:ln>
        </p:spPr>
        <p:txBody>
          <a:bodyPr lIns="65023" tIns="65023" rIns="65023" bIns="65023"/>
          <a:lstStyle/>
          <a:p>
            <a:pPr algn="l" defTabSz="1300480">
              <a:defRPr sz="3400" b="0">
                <a:latin typeface="Times"/>
                <a:ea typeface="Times"/>
                <a:cs typeface="Times"/>
                <a:sym typeface="Times"/>
              </a:defRPr>
            </a:pPr>
            <a:endParaRPr/>
          </a:p>
        </p:txBody>
      </p:sp>
      <p:pic>
        <p:nvPicPr>
          <p:cNvPr id="312" name="How Deep the Fathers-pp.png" descr="How Deep the Fathers-pp.png"/>
          <p:cNvPicPr>
            <a:picLocks noChangeAspect="1"/>
          </p:cNvPicPr>
          <p:nvPr/>
        </p:nvPicPr>
        <p:blipFill>
          <a:blip r:embed="rId2"/>
          <a:stretch>
            <a:fillRect/>
          </a:stretch>
        </p:blipFill>
        <p:spPr>
          <a:xfrm>
            <a:off x="-1" y="-1"/>
            <a:ext cx="13007059" cy="9755859"/>
          </a:xfrm>
          <a:prstGeom prst="rect">
            <a:avLst/>
          </a:prstGeom>
          <a:ln w="12700">
            <a:miter lim="400000"/>
          </a:ln>
        </p:spPr>
      </p:pic>
      <p:sp>
        <p:nvSpPr>
          <p:cNvPr id="313" name="How Deep the Father’s Love"/>
          <p:cNvSpPr txBox="1"/>
          <p:nvPr/>
        </p:nvSpPr>
        <p:spPr>
          <a:xfrm>
            <a:off x="103857" y="108373"/>
            <a:ext cx="12896428" cy="4983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defTabSz="650240">
              <a:defRPr>
                <a:latin typeface="Times"/>
                <a:ea typeface="Times"/>
                <a:cs typeface="Times"/>
                <a:sym typeface="Times"/>
              </a:defRPr>
            </a:lvl1pPr>
          </a:lstStyle>
          <a:p>
            <a:r>
              <a:t>How Deep the Father’s Love</a:t>
            </a:r>
          </a:p>
        </p:txBody>
      </p:sp>
      <p:sp>
        <p:nvSpPr>
          <p:cNvPr id="314" name="362"/>
          <p:cNvSpPr txBox="1"/>
          <p:nvPr/>
        </p:nvSpPr>
        <p:spPr>
          <a:xfrm>
            <a:off x="11936871" y="108373"/>
            <a:ext cx="955041" cy="4983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algn="l" defTabSz="650240">
              <a:defRPr>
                <a:latin typeface="Times"/>
                <a:ea typeface="Times"/>
                <a:cs typeface="Times"/>
                <a:sym typeface="Times"/>
              </a:defRPr>
            </a:lvl1pPr>
          </a:lstStyle>
          <a:p>
            <a:r>
              <a:t>362</a:t>
            </a:r>
          </a:p>
        </p:txBody>
      </p:sp>
    </p:spTree>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 name="3-3 How Deep the Father’s Love"/>
          <p:cNvSpPr txBox="1">
            <a:spLocks noGrp="1"/>
          </p:cNvSpPr>
          <p:nvPr>
            <p:ph type="title" idx="4294967295"/>
          </p:nvPr>
        </p:nvSpPr>
        <p:spPr>
          <a:xfrm>
            <a:off x="108373" y="216746"/>
            <a:ext cx="6935894" cy="216748"/>
          </a:xfrm>
          <a:prstGeom prst="rect">
            <a:avLst/>
          </a:prstGeom>
        </p:spPr>
        <p:txBody>
          <a:bodyPr lIns="65023" tIns="65023" rIns="65023" bIns="65023"/>
          <a:lstStyle>
            <a:lvl1pPr defTabSz="520192">
              <a:defRPr sz="960">
                <a:latin typeface="Times"/>
                <a:ea typeface="Times"/>
                <a:cs typeface="Times"/>
                <a:sym typeface="Times"/>
              </a:defRPr>
            </a:lvl1pPr>
          </a:lstStyle>
          <a:p>
            <a:r>
              <a:t>3-3 How Deep the Father’s Love</a:t>
            </a:r>
          </a:p>
        </p:txBody>
      </p:sp>
      <p:sp>
        <p:nvSpPr>
          <p:cNvPr id="317" name="How Deep the Fathers-pp.tif3-3"/>
          <p:cNvSpPr/>
          <p:nvPr/>
        </p:nvSpPr>
        <p:spPr>
          <a:xfrm>
            <a:off x="-1" y="-1"/>
            <a:ext cx="13004802" cy="9753602"/>
          </a:xfrm>
          <a:prstGeom prst="rect">
            <a:avLst/>
          </a:prstGeom>
          <a:ln w="12700">
            <a:miter lim="400000"/>
          </a:ln>
        </p:spPr>
        <p:txBody>
          <a:bodyPr lIns="65023" tIns="65023" rIns="65023" bIns="65023"/>
          <a:lstStyle/>
          <a:p>
            <a:pPr algn="l" defTabSz="1300480">
              <a:defRPr sz="3400" b="0">
                <a:latin typeface="Times"/>
                <a:ea typeface="Times"/>
                <a:cs typeface="Times"/>
                <a:sym typeface="Times"/>
              </a:defRPr>
            </a:pPr>
            <a:endParaRPr/>
          </a:p>
        </p:txBody>
      </p:sp>
      <p:pic>
        <p:nvPicPr>
          <p:cNvPr id="318" name="How Deep the Fathers-pp.png" descr="How Deep the Fathers-pp.png"/>
          <p:cNvPicPr>
            <a:picLocks noChangeAspect="1"/>
          </p:cNvPicPr>
          <p:nvPr/>
        </p:nvPicPr>
        <p:blipFill>
          <a:blip r:embed="rId2"/>
          <a:stretch>
            <a:fillRect/>
          </a:stretch>
        </p:blipFill>
        <p:spPr>
          <a:xfrm>
            <a:off x="-1" y="-1"/>
            <a:ext cx="13007059" cy="9755859"/>
          </a:xfrm>
          <a:prstGeom prst="rect">
            <a:avLst/>
          </a:prstGeom>
          <a:ln w="12700">
            <a:miter lim="400000"/>
          </a:ln>
        </p:spPr>
      </p:pic>
      <p:sp>
        <p:nvSpPr>
          <p:cNvPr id="319" name="How Deep the Father’s Love"/>
          <p:cNvSpPr txBox="1"/>
          <p:nvPr/>
        </p:nvSpPr>
        <p:spPr>
          <a:xfrm>
            <a:off x="103857" y="108373"/>
            <a:ext cx="12896428" cy="4983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defTabSz="650240">
              <a:defRPr>
                <a:latin typeface="Times"/>
                <a:ea typeface="Times"/>
                <a:cs typeface="Times"/>
                <a:sym typeface="Times"/>
              </a:defRPr>
            </a:lvl1pPr>
          </a:lstStyle>
          <a:p>
            <a:r>
              <a:t>How Deep the Father’s Love</a:t>
            </a:r>
          </a:p>
        </p:txBody>
      </p:sp>
      <p:sp>
        <p:nvSpPr>
          <p:cNvPr id="320" name="362"/>
          <p:cNvSpPr txBox="1"/>
          <p:nvPr/>
        </p:nvSpPr>
        <p:spPr>
          <a:xfrm>
            <a:off x="11936871" y="108373"/>
            <a:ext cx="955041" cy="4983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algn="l" defTabSz="650240">
              <a:defRPr>
                <a:latin typeface="Times"/>
                <a:ea typeface="Times"/>
                <a:cs typeface="Times"/>
                <a:sym typeface="Times"/>
              </a:defRPr>
            </a:lvl1pPr>
          </a:lstStyle>
          <a:p>
            <a:r>
              <a:t>362</a:t>
            </a:r>
          </a:p>
        </p:txBody>
      </p:sp>
    </p:spTree>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 name="3-4 How Deep the Father’s Love"/>
          <p:cNvSpPr txBox="1">
            <a:spLocks noGrp="1"/>
          </p:cNvSpPr>
          <p:nvPr>
            <p:ph type="title" idx="4294967295"/>
          </p:nvPr>
        </p:nvSpPr>
        <p:spPr>
          <a:xfrm>
            <a:off x="108373" y="216746"/>
            <a:ext cx="6935894" cy="216748"/>
          </a:xfrm>
          <a:prstGeom prst="rect">
            <a:avLst/>
          </a:prstGeom>
        </p:spPr>
        <p:txBody>
          <a:bodyPr lIns="65023" tIns="65023" rIns="65023" bIns="65023"/>
          <a:lstStyle>
            <a:lvl1pPr defTabSz="520192">
              <a:defRPr sz="960">
                <a:latin typeface="Times"/>
                <a:ea typeface="Times"/>
                <a:cs typeface="Times"/>
                <a:sym typeface="Times"/>
              </a:defRPr>
            </a:lvl1pPr>
          </a:lstStyle>
          <a:p>
            <a:r>
              <a:t>3-4 How Deep the Father’s Love</a:t>
            </a:r>
          </a:p>
        </p:txBody>
      </p:sp>
      <p:sp>
        <p:nvSpPr>
          <p:cNvPr id="323" name="How Deep the Fathers-pp.tif3-4"/>
          <p:cNvSpPr/>
          <p:nvPr/>
        </p:nvSpPr>
        <p:spPr>
          <a:xfrm>
            <a:off x="-1" y="-1"/>
            <a:ext cx="13004802" cy="9753602"/>
          </a:xfrm>
          <a:prstGeom prst="rect">
            <a:avLst/>
          </a:prstGeom>
          <a:ln w="12700">
            <a:miter lim="400000"/>
          </a:ln>
        </p:spPr>
        <p:txBody>
          <a:bodyPr lIns="65023" tIns="65023" rIns="65023" bIns="65023"/>
          <a:lstStyle/>
          <a:p>
            <a:pPr algn="l" defTabSz="1300480">
              <a:defRPr sz="3400" b="0">
                <a:latin typeface="Times"/>
                <a:ea typeface="Times"/>
                <a:cs typeface="Times"/>
                <a:sym typeface="Times"/>
              </a:defRPr>
            </a:pPr>
            <a:endParaRPr/>
          </a:p>
        </p:txBody>
      </p:sp>
      <p:pic>
        <p:nvPicPr>
          <p:cNvPr id="324" name="How Deep the Fathers-pp.png" descr="How Deep the Fathers-pp.png"/>
          <p:cNvPicPr>
            <a:picLocks noChangeAspect="1"/>
          </p:cNvPicPr>
          <p:nvPr/>
        </p:nvPicPr>
        <p:blipFill>
          <a:blip r:embed="rId2"/>
          <a:stretch>
            <a:fillRect/>
          </a:stretch>
        </p:blipFill>
        <p:spPr>
          <a:xfrm>
            <a:off x="-1" y="-1"/>
            <a:ext cx="13007059" cy="9755859"/>
          </a:xfrm>
          <a:prstGeom prst="rect">
            <a:avLst/>
          </a:prstGeom>
          <a:ln w="12700">
            <a:miter lim="400000"/>
          </a:ln>
        </p:spPr>
      </p:pic>
      <p:sp>
        <p:nvSpPr>
          <p:cNvPr id="325" name="How Deep the Father’s Love"/>
          <p:cNvSpPr txBox="1"/>
          <p:nvPr/>
        </p:nvSpPr>
        <p:spPr>
          <a:xfrm>
            <a:off x="103857" y="108373"/>
            <a:ext cx="12896428" cy="4983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defTabSz="650240">
              <a:defRPr>
                <a:latin typeface="Times"/>
                <a:ea typeface="Times"/>
                <a:cs typeface="Times"/>
                <a:sym typeface="Times"/>
              </a:defRPr>
            </a:lvl1pPr>
          </a:lstStyle>
          <a:p>
            <a:r>
              <a:t>How Deep the Father’s Love</a:t>
            </a:r>
          </a:p>
        </p:txBody>
      </p:sp>
      <p:sp>
        <p:nvSpPr>
          <p:cNvPr id="326" name="362"/>
          <p:cNvSpPr txBox="1"/>
          <p:nvPr/>
        </p:nvSpPr>
        <p:spPr>
          <a:xfrm>
            <a:off x="11936871" y="108373"/>
            <a:ext cx="955041" cy="4983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algn="l" defTabSz="650240">
              <a:defRPr>
                <a:latin typeface="Times"/>
                <a:ea typeface="Times"/>
                <a:cs typeface="Times"/>
                <a:sym typeface="Times"/>
              </a:defRPr>
            </a:lvl1pPr>
          </a:lstStyle>
          <a:p>
            <a:r>
              <a:t>362</a:t>
            </a:r>
          </a:p>
        </p:txBody>
      </p:sp>
    </p:spTree>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 name="Tag How Deep the Father’s Love"/>
          <p:cNvSpPr txBox="1">
            <a:spLocks noGrp="1"/>
          </p:cNvSpPr>
          <p:nvPr>
            <p:ph type="title" idx="4294967295"/>
          </p:nvPr>
        </p:nvSpPr>
        <p:spPr>
          <a:xfrm>
            <a:off x="108373" y="216746"/>
            <a:ext cx="6935894" cy="216748"/>
          </a:xfrm>
          <a:prstGeom prst="rect">
            <a:avLst/>
          </a:prstGeom>
        </p:spPr>
        <p:txBody>
          <a:bodyPr lIns="65023" tIns="65023" rIns="65023" bIns="65023"/>
          <a:lstStyle>
            <a:lvl1pPr defTabSz="520192">
              <a:defRPr sz="960">
                <a:latin typeface="Times"/>
                <a:ea typeface="Times"/>
                <a:cs typeface="Times"/>
                <a:sym typeface="Times"/>
              </a:defRPr>
            </a:lvl1pPr>
          </a:lstStyle>
          <a:p>
            <a:r>
              <a:t>Tag How Deep the Father’s Love</a:t>
            </a:r>
          </a:p>
        </p:txBody>
      </p:sp>
      <p:sp>
        <p:nvSpPr>
          <p:cNvPr id="329" name="How Deep the Fathers-pp-opt-tag.tif tag"/>
          <p:cNvSpPr/>
          <p:nvPr/>
        </p:nvSpPr>
        <p:spPr>
          <a:xfrm>
            <a:off x="-1" y="-1"/>
            <a:ext cx="13004802" cy="9753602"/>
          </a:xfrm>
          <a:prstGeom prst="rect">
            <a:avLst/>
          </a:prstGeom>
          <a:ln w="12700">
            <a:miter lim="400000"/>
          </a:ln>
        </p:spPr>
        <p:txBody>
          <a:bodyPr lIns="65023" tIns="65023" rIns="65023" bIns="65023"/>
          <a:lstStyle/>
          <a:p>
            <a:pPr algn="l" defTabSz="1300480">
              <a:defRPr sz="3400" b="0">
                <a:latin typeface="Times"/>
                <a:ea typeface="Times"/>
                <a:cs typeface="Times"/>
                <a:sym typeface="Times"/>
              </a:defRPr>
            </a:pPr>
            <a:endParaRPr/>
          </a:p>
        </p:txBody>
      </p:sp>
      <p:sp>
        <p:nvSpPr>
          <p:cNvPr id="330" name="How Deep the Father’s Love"/>
          <p:cNvSpPr txBox="1"/>
          <p:nvPr/>
        </p:nvSpPr>
        <p:spPr>
          <a:xfrm>
            <a:off x="108373" y="108373"/>
            <a:ext cx="12896428" cy="4983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defTabSz="650240">
              <a:defRPr>
                <a:latin typeface="Times"/>
                <a:ea typeface="Times"/>
                <a:cs typeface="Times"/>
                <a:sym typeface="Times"/>
              </a:defRPr>
            </a:lvl1pPr>
          </a:lstStyle>
          <a:p>
            <a:r>
              <a:t>How Deep the Father’s Love</a:t>
            </a:r>
          </a:p>
        </p:txBody>
      </p:sp>
      <p:sp>
        <p:nvSpPr>
          <p:cNvPr id="331" name="362"/>
          <p:cNvSpPr txBox="1"/>
          <p:nvPr/>
        </p:nvSpPr>
        <p:spPr>
          <a:xfrm>
            <a:off x="11941386" y="108373"/>
            <a:ext cx="955041" cy="4983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algn="l" defTabSz="650240">
              <a:defRPr>
                <a:latin typeface="Times"/>
                <a:ea typeface="Times"/>
                <a:cs typeface="Times"/>
                <a:sym typeface="Times"/>
              </a:defRPr>
            </a:lvl1pPr>
          </a:lstStyle>
          <a:p>
            <a:r>
              <a:t>362</a:t>
            </a:r>
          </a:p>
        </p:txBody>
      </p:sp>
      <p:pic>
        <p:nvPicPr>
          <p:cNvPr id="332" name="How Deep the Fathers-pp-opt-tag.png" descr="How Deep the Fathers-pp-opt-tag.png"/>
          <p:cNvPicPr>
            <a:picLocks noChangeAspect="1"/>
          </p:cNvPicPr>
          <p:nvPr/>
        </p:nvPicPr>
        <p:blipFill>
          <a:blip r:embed="rId2"/>
          <a:stretch>
            <a:fillRect/>
          </a:stretch>
        </p:blipFill>
        <p:spPr>
          <a:xfrm>
            <a:off x="-1" y="-1"/>
            <a:ext cx="13007059" cy="9755859"/>
          </a:xfrm>
          <a:prstGeom prst="rect">
            <a:avLst/>
          </a:prstGeom>
          <a:ln w="12700">
            <a:miter lim="400000"/>
          </a:ln>
        </p:spPr>
      </p:pic>
      <p:sp>
        <p:nvSpPr>
          <p:cNvPr id="333" name="How Deep the Father’s Love"/>
          <p:cNvSpPr txBox="1"/>
          <p:nvPr/>
        </p:nvSpPr>
        <p:spPr>
          <a:xfrm>
            <a:off x="103857" y="325119"/>
            <a:ext cx="12896428" cy="4983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defTabSz="650240">
              <a:defRPr>
                <a:latin typeface="Times"/>
                <a:ea typeface="Times"/>
                <a:cs typeface="Times"/>
                <a:sym typeface="Times"/>
              </a:defRPr>
            </a:lvl1pPr>
          </a:lstStyle>
          <a:p>
            <a:r>
              <a:t>How Deep the Father’s Love</a:t>
            </a:r>
          </a:p>
        </p:txBody>
      </p:sp>
      <p:sp>
        <p:nvSpPr>
          <p:cNvPr id="334" name="362"/>
          <p:cNvSpPr txBox="1"/>
          <p:nvPr/>
        </p:nvSpPr>
        <p:spPr>
          <a:xfrm>
            <a:off x="11936871" y="325119"/>
            <a:ext cx="955041" cy="4983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algn="l" defTabSz="650240">
              <a:defRPr>
                <a:latin typeface="Times"/>
                <a:ea typeface="Times"/>
                <a:cs typeface="Times"/>
                <a:sym typeface="Times"/>
              </a:defRPr>
            </a:lvl1pPr>
          </a:lstStyle>
          <a:p>
            <a:r>
              <a:t>362</a:t>
            </a:r>
          </a:p>
        </p:txBody>
      </p:sp>
    </p:spTree>
  </p:cSld>
  <p:clrMapOvr>
    <a:masterClrMapping/>
  </p:clrMapOvr>
  <p:transition spd="med"/>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Title 3"/>
          <p:cNvSpPr txBox="1">
            <a:spLocks noGrp="1"/>
          </p:cNvSpPr>
          <p:nvPr>
            <p:ph type="title" idx="4294967295"/>
          </p:nvPr>
        </p:nvSpPr>
        <p:spPr>
          <a:xfrm>
            <a:off x="650239" y="390596"/>
            <a:ext cx="11704322" cy="1625601"/>
          </a:xfrm>
          <a:prstGeom prst="rect">
            <a:avLst/>
          </a:prstGeom>
        </p:spPr>
        <p:txBody>
          <a:bodyPr lIns="65023" tIns="65023" rIns="65023" bIns="65023"/>
          <a:lstStyle>
            <a:lvl1pPr defTabSz="1300480">
              <a:defRPr sz="6200">
                <a:latin typeface="Calibri"/>
                <a:ea typeface="Calibri"/>
                <a:cs typeface="Calibri"/>
                <a:sym typeface="Calibri"/>
              </a:defRPr>
            </a:lvl1pPr>
          </a:lstStyle>
          <a:p>
            <a:r>
              <a:t>1015 - Exalted - 1.2</a:t>
            </a:r>
          </a:p>
        </p:txBody>
      </p:sp>
      <p:pic>
        <p:nvPicPr>
          <p:cNvPr id="132" name="HymnSlide" descr="HymnSlide"/>
          <p:cNvPicPr>
            <a:picLocks noChangeAspect="1"/>
          </p:cNvPicPr>
          <p:nvPr/>
        </p:nvPicPr>
        <p:blipFill>
          <a:blip r:embed="rId2"/>
          <a:stretch>
            <a:fillRect/>
          </a:stretch>
        </p:blipFill>
        <p:spPr>
          <a:xfrm>
            <a:off x="-1" y="-1"/>
            <a:ext cx="13004802" cy="9753602"/>
          </a:xfrm>
          <a:prstGeom prst="rect">
            <a:avLst/>
          </a:prstGeom>
          <a:ln w="12700">
            <a:miter lim="400000"/>
          </a:ln>
        </p:spPr>
      </p:pic>
      <p:sp>
        <p:nvSpPr>
          <p:cNvPr id="133" name="HymnText"/>
          <p:cNvSpPr txBox="1"/>
          <p:nvPr/>
        </p:nvSpPr>
        <p:spPr>
          <a:xfrm>
            <a:off x="216746" y="9103360"/>
            <a:ext cx="12571308" cy="4856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algn="r" defTabSz="1300480">
              <a:defRPr b="0">
                <a:latin typeface="Calibri"/>
                <a:ea typeface="Calibri"/>
                <a:cs typeface="Calibri"/>
                <a:sym typeface="Calibri"/>
              </a:defRPr>
            </a:lvl1pPr>
          </a:lstStyle>
          <a:p>
            <a:r>
              <a:t>End of Verse 1</a:t>
            </a:r>
          </a:p>
        </p:txBody>
      </p:sp>
    </p:spTree>
  </p:cSld>
  <p:clrMapOvr>
    <a:masterClrMapping/>
  </p:clrMapOvr>
  <mc:AlternateContent xmlns:mc="http://schemas.openxmlformats.org/markup-compatibility/2006" xmlns:p14="http://schemas.microsoft.com/office/powerpoint/2010/main">
    <mc:Choice Requires="p14">
      <p:transition spd="slow">
        <p:wipe dir="r"/>
      </p:transition>
    </mc:Choice>
    <mc:Fallback xmlns:a14="http://schemas.microsoft.com/office/drawing/2010/main" xmlns:m="http://schemas.openxmlformats.org/officeDocument/2006/math"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Title 3"/>
          <p:cNvSpPr txBox="1">
            <a:spLocks noGrp="1"/>
          </p:cNvSpPr>
          <p:nvPr>
            <p:ph type="title" idx="4294967295"/>
          </p:nvPr>
        </p:nvSpPr>
        <p:spPr>
          <a:xfrm>
            <a:off x="650239" y="390596"/>
            <a:ext cx="11704322" cy="1625601"/>
          </a:xfrm>
          <a:prstGeom prst="rect">
            <a:avLst/>
          </a:prstGeom>
        </p:spPr>
        <p:txBody>
          <a:bodyPr lIns="65023" tIns="65023" rIns="65023" bIns="65023"/>
          <a:lstStyle>
            <a:lvl1pPr defTabSz="1300480">
              <a:defRPr sz="6200">
                <a:latin typeface="Calibri"/>
                <a:ea typeface="Calibri"/>
                <a:cs typeface="Calibri"/>
                <a:sym typeface="Calibri"/>
              </a:defRPr>
            </a:lvl1pPr>
          </a:lstStyle>
          <a:p>
            <a:r>
              <a:t>1015 - Exalted - 2.1</a:t>
            </a:r>
          </a:p>
        </p:txBody>
      </p:sp>
      <p:pic>
        <p:nvPicPr>
          <p:cNvPr id="136" name="HymnSlide" descr="HymnSlide"/>
          <p:cNvPicPr>
            <a:picLocks noChangeAspect="1"/>
          </p:cNvPicPr>
          <p:nvPr/>
        </p:nvPicPr>
        <p:blipFill>
          <a:blip r:embed="rId2"/>
          <a:stretch>
            <a:fillRect/>
          </a:stretch>
        </p:blipFill>
        <p:spPr>
          <a:xfrm>
            <a:off x="-1" y="-1"/>
            <a:ext cx="13004802" cy="9753602"/>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wipe dir="r"/>
      </p:transition>
    </mc:Choice>
    <mc:Fallback xmlns:a14="http://schemas.microsoft.com/office/drawing/2010/main" xmlns:m="http://schemas.openxmlformats.org/officeDocument/2006/math"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Title 3"/>
          <p:cNvSpPr txBox="1">
            <a:spLocks noGrp="1"/>
          </p:cNvSpPr>
          <p:nvPr>
            <p:ph type="title" idx="4294967295"/>
          </p:nvPr>
        </p:nvSpPr>
        <p:spPr>
          <a:xfrm>
            <a:off x="650239" y="390596"/>
            <a:ext cx="11704322" cy="1625601"/>
          </a:xfrm>
          <a:prstGeom prst="rect">
            <a:avLst/>
          </a:prstGeom>
        </p:spPr>
        <p:txBody>
          <a:bodyPr lIns="65023" tIns="65023" rIns="65023" bIns="65023"/>
          <a:lstStyle>
            <a:lvl1pPr defTabSz="1300480">
              <a:defRPr sz="6200">
                <a:latin typeface="Calibri"/>
                <a:ea typeface="Calibri"/>
                <a:cs typeface="Calibri"/>
                <a:sym typeface="Calibri"/>
              </a:defRPr>
            </a:lvl1pPr>
          </a:lstStyle>
          <a:p>
            <a:r>
              <a:t>1015 - Exalted - 2.2</a:t>
            </a:r>
          </a:p>
        </p:txBody>
      </p:sp>
      <p:pic>
        <p:nvPicPr>
          <p:cNvPr id="139" name="HymnSlide" descr="HymnSlide"/>
          <p:cNvPicPr>
            <a:picLocks noChangeAspect="1"/>
          </p:cNvPicPr>
          <p:nvPr/>
        </p:nvPicPr>
        <p:blipFill>
          <a:blip r:embed="rId2"/>
          <a:stretch>
            <a:fillRect/>
          </a:stretch>
        </p:blipFill>
        <p:spPr>
          <a:xfrm>
            <a:off x="-1" y="-1"/>
            <a:ext cx="13004802" cy="9753602"/>
          </a:xfrm>
          <a:prstGeom prst="rect">
            <a:avLst/>
          </a:prstGeom>
          <a:ln w="12700">
            <a:miter lim="400000"/>
          </a:ln>
        </p:spPr>
      </p:pic>
      <p:sp>
        <p:nvSpPr>
          <p:cNvPr id="140" name="HymnText"/>
          <p:cNvSpPr txBox="1"/>
          <p:nvPr/>
        </p:nvSpPr>
        <p:spPr>
          <a:xfrm>
            <a:off x="216746" y="9103360"/>
            <a:ext cx="12571308" cy="4856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algn="r" defTabSz="1300480">
              <a:defRPr b="0">
                <a:latin typeface="Calibri"/>
                <a:ea typeface="Calibri"/>
                <a:cs typeface="Calibri"/>
                <a:sym typeface="Calibri"/>
              </a:defRPr>
            </a:lvl1pPr>
          </a:lstStyle>
          <a:p>
            <a:r>
              <a:t>End of Verse 2</a:t>
            </a:r>
          </a:p>
        </p:txBody>
      </p:sp>
    </p:spTree>
  </p:cSld>
  <p:clrMapOvr>
    <a:masterClrMapping/>
  </p:clrMapOvr>
  <mc:AlternateContent xmlns:mc="http://schemas.openxmlformats.org/markup-compatibility/2006" xmlns:p14="http://schemas.microsoft.com/office/powerpoint/2010/main">
    <mc:Choice Requires="p14">
      <p:transition spd="slow">
        <p:wipe dir="r"/>
      </p:transition>
    </mc:Choice>
    <mc:Fallback xmlns:a14="http://schemas.microsoft.com/office/drawing/2010/main" xmlns:m="http://schemas.openxmlformats.org/officeDocument/2006/math"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Title 3"/>
          <p:cNvSpPr txBox="1">
            <a:spLocks noGrp="1"/>
          </p:cNvSpPr>
          <p:nvPr>
            <p:ph type="title" idx="4294967295"/>
          </p:nvPr>
        </p:nvSpPr>
        <p:spPr>
          <a:xfrm>
            <a:off x="650239" y="390596"/>
            <a:ext cx="11704322" cy="1625601"/>
          </a:xfrm>
          <a:prstGeom prst="rect">
            <a:avLst/>
          </a:prstGeom>
        </p:spPr>
        <p:txBody>
          <a:bodyPr lIns="65023" tIns="65023" rIns="65023" bIns="65023"/>
          <a:lstStyle>
            <a:lvl1pPr defTabSz="1300480">
              <a:defRPr sz="6200">
                <a:latin typeface="Calibri"/>
                <a:ea typeface="Calibri"/>
                <a:cs typeface="Calibri"/>
                <a:sym typeface="Calibri"/>
              </a:defRPr>
            </a:lvl1pPr>
          </a:lstStyle>
          <a:p>
            <a:r>
              <a:t>1015 - Exalted - 3.1</a:t>
            </a:r>
          </a:p>
        </p:txBody>
      </p:sp>
      <p:pic>
        <p:nvPicPr>
          <p:cNvPr id="143" name="HymnSlide" descr="HymnSlide"/>
          <p:cNvPicPr>
            <a:picLocks noChangeAspect="1"/>
          </p:cNvPicPr>
          <p:nvPr/>
        </p:nvPicPr>
        <p:blipFill>
          <a:blip r:embed="rId2"/>
          <a:stretch>
            <a:fillRect/>
          </a:stretch>
        </p:blipFill>
        <p:spPr>
          <a:xfrm>
            <a:off x="-1" y="-1"/>
            <a:ext cx="13004802" cy="9753602"/>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wipe dir="r"/>
      </p:transition>
    </mc:Choice>
    <mc:Fallback xmlns:a14="http://schemas.microsoft.com/office/drawing/2010/main" xmlns:m="http://schemas.openxmlformats.org/officeDocument/2006/math" xmlns="">
      <p:transition spd="med">
        <p:fade/>
      </p:transition>
    </mc:Fallback>
  </mc:AlternateContent>
</p:sld>
</file>

<file path=ppt/theme/theme1.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SF Pro Display Regular"/>
        <a:ea typeface="SF Pro Display Regular"/>
        <a:cs typeface="SF Pro Display Regular"/>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SF Pro Display Regular"/>
        <a:ea typeface="SF Pro Display Regular"/>
        <a:cs typeface="SF Pro Display Regular"/>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1082</Words>
  <Application>Microsoft Office PowerPoint</Application>
  <PresentationFormat>Custom</PresentationFormat>
  <Paragraphs>146</Paragraphs>
  <Slides>58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58</vt:i4>
      </vt:variant>
    </vt:vector>
  </HeadingPairs>
  <TitlesOfParts>
    <vt:vector size="67" baseType="lpstr">
      <vt:lpstr>Calibri</vt:lpstr>
      <vt:lpstr>Helvetica Light</vt:lpstr>
      <vt:lpstr>Helvetica Neue</vt:lpstr>
      <vt:lpstr>Helvetica Neue Light</vt:lpstr>
      <vt:lpstr>Helvetica Neue Medium</vt:lpstr>
      <vt:lpstr>Helvetica Neue Thin</vt:lpstr>
      <vt:lpstr>SF Pro Display Regular</vt:lpstr>
      <vt:lpstr>Times</vt:lpstr>
      <vt:lpstr>White</vt:lpstr>
      <vt:lpstr>Colossians 3:16</vt:lpstr>
      <vt:lpstr>PowerPoint Presentation</vt:lpstr>
      <vt:lpstr>PowerPoint Presentation</vt:lpstr>
      <vt:lpstr>PowerPoint Presentation</vt:lpstr>
      <vt:lpstr>1015 - Exalted - 1.1</vt:lpstr>
      <vt:lpstr>1015 - Exalted - 1.2</vt:lpstr>
      <vt:lpstr>1015 - Exalted - 2.1</vt:lpstr>
      <vt:lpstr>1015 - Exalted - 2.2</vt:lpstr>
      <vt:lpstr>1015 - Exalted - 3.1</vt:lpstr>
      <vt:lpstr>1015 - Exalted - 3.2</vt:lpstr>
      <vt:lpstr>1015 - Exalted - 3.3</vt:lpstr>
      <vt:lpstr>PowerPoint Presentation</vt:lpstr>
      <vt:lpstr>PowerPoint Presentation</vt:lpstr>
      <vt:lpstr>087 - Be Still My Soul - 1.1</vt:lpstr>
      <vt:lpstr>087 - Be Still My Soul - 1.2</vt:lpstr>
      <vt:lpstr>087 - Be Still My Soul - 1.3</vt:lpstr>
      <vt:lpstr>087 - Be Still My Soul - 1.4</vt:lpstr>
      <vt:lpstr>087 - Be Still My Soul - 1.5</vt:lpstr>
      <vt:lpstr>087 - Be Still My Soul - 1.6</vt:lpstr>
      <vt:lpstr>087 - Be Still My Soul - 2.1</vt:lpstr>
      <vt:lpstr>087 - Be Still My Soul - 2.2</vt:lpstr>
      <vt:lpstr>087 - Be Still My Soul - 2.3</vt:lpstr>
      <vt:lpstr>087 - Be Still My Soul - 2.4</vt:lpstr>
      <vt:lpstr>087 - Be Still My Soul - 2.5</vt:lpstr>
      <vt:lpstr>087 - Be Still My Soul - 2.6</vt:lpstr>
      <vt:lpstr>087 - Be Still My Soul - 3.1</vt:lpstr>
      <vt:lpstr>087 - Be Still My Soul - 3.2</vt:lpstr>
      <vt:lpstr>087 - Be Still My Soul - 3.3</vt:lpstr>
      <vt:lpstr>087 - Be Still My Soul - 3.4</vt:lpstr>
      <vt:lpstr>087 - Be Still My Soul - 3.5</vt:lpstr>
      <vt:lpstr>087 - Be Still My Soul - 3.6</vt:lpstr>
      <vt:lpstr>PowerPoint Presentation</vt:lpstr>
      <vt:lpstr>PowerPoint Presentation</vt:lpstr>
      <vt:lpstr>302 - Blest Be The Tie - 1.1</vt:lpstr>
      <vt:lpstr>302 - Blest Be The Tie - 1.2</vt:lpstr>
      <vt:lpstr>302 - Blest Be The Tie - 2.1</vt:lpstr>
      <vt:lpstr>302 - Blest Be The Tie - 2.2</vt:lpstr>
      <vt:lpstr>302 - Blest Be The Tie - 3.1</vt:lpstr>
      <vt:lpstr>302 - Blest Be The Tie - 3.2</vt:lpstr>
      <vt:lpstr>302 - Blest Be The Tie - 4.1</vt:lpstr>
      <vt:lpstr>302 - Blest Be The Tie - 4.2</vt:lpstr>
      <vt:lpstr>PowerPoint Presentation</vt:lpstr>
      <vt:lpstr>PowerPoint Presentation</vt:lpstr>
      <vt:lpstr>PowerPoint Presentation</vt:lpstr>
      <vt:lpstr>1-1 How Deep the Father’s Love</vt:lpstr>
      <vt:lpstr>1-2 How Deep the Father’s Love</vt:lpstr>
      <vt:lpstr>1-3 How Deep the Father’s Love</vt:lpstr>
      <vt:lpstr>1-4 How Deep the Father’s Love</vt:lpstr>
      <vt:lpstr>2-1 How Deep the Father’s Love</vt:lpstr>
      <vt:lpstr>2-2 How Deep the Father’s Love</vt:lpstr>
      <vt:lpstr>2-3 How Deep the Father’s Love</vt:lpstr>
      <vt:lpstr>2-4 How Deep the Father’s Love</vt:lpstr>
      <vt:lpstr>3-1 How Deep the Father’s Love</vt:lpstr>
      <vt:lpstr>3-2 How Deep the Father’s Love</vt:lpstr>
      <vt:lpstr>3-3 How Deep the Father’s Love</vt:lpstr>
      <vt:lpstr>3-4 How Deep the Father’s Love</vt:lpstr>
      <vt:lpstr>Tag How Deep the Father’s Love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Colossians 3:16</dc:title>
  <cp:lastModifiedBy>East End</cp:lastModifiedBy>
  <cp:revision>1</cp:revision>
  <dcterms:modified xsi:type="dcterms:W3CDTF">2019-09-22T21:31:45Z</dcterms:modified>
</cp:coreProperties>
</file>