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2"/>
  </p:notesMasterIdLst>
  <p:sldIdLst>
    <p:sldId id="287" r:id="rId2"/>
    <p:sldId id="285" r:id="rId3"/>
    <p:sldId id="289" r:id="rId4"/>
    <p:sldId id="314" r:id="rId5"/>
    <p:sldId id="313" r:id="rId6"/>
    <p:sldId id="288" r:id="rId7"/>
    <p:sldId id="299" r:id="rId8"/>
    <p:sldId id="292" r:id="rId9"/>
    <p:sldId id="300" r:id="rId10"/>
    <p:sldId id="302" r:id="rId11"/>
    <p:sldId id="301" r:id="rId12"/>
    <p:sldId id="305" r:id="rId13"/>
    <p:sldId id="303" r:id="rId14"/>
    <p:sldId id="286" r:id="rId15"/>
    <p:sldId id="312" r:id="rId16"/>
    <p:sldId id="295" r:id="rId17"/>
    <p:sldId id="307" r:id="rId18"/>
    <p:sldId id="310" r:id="rId19"/>
    <p:sldId id="306" r:id="rId20"/>
    <p:sldId id="304" r:id="rId21"/>
    <p:sldId id="294" r:id="rId22"/>
    <p:sldId id="298" r:id="rId23"/>
    <p:sldId id="308" r:id="rId24"/>
    <p:sldId id="316" r:id="rId25"/>
    <p:sldId id="297" r:id="rId26"/>
    <p:sldId id="309" r:id="rId27"/>
    <p:sldId id="317" r:id="rId28"/>
    <p:sldId id="311" r:id="rId29"/>
    <p:sldId id="315" r:id="rId30"/>
    <p:sldId id="27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9F145C-140B-4D88-8C76-7EFCE126DED8}" type="datetimeFigureOut">
              <a:rPr lang="en-US" smtClean="0"/>
              <a:pPr/>
              <a:t>9/22/2019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3D432-003F-4789-A457-C0A90B688A9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BE335-EFA2-45EA-90D9-1086CAEC60C8}" type="datetimeFigureOut">
              <a:rPr lang="en-US" smtClean="0"/>
              <a:pPr/>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831330-67BA-4A0F-AFEA-2C3BC0F9B7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BE335-EFA2-45EA-90D9-1086CAEC60C8}" type="datetimeFigureOut">
              <a:rPr lang="en-US" smtClean="0"/>
              <a:pPr/>
              <a:t>9/22/2019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31330-67BA-4A0F-AFEA-2C3BC0F9B7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endParaRPr lang="en-US" dirty="0"/>
          </a:p>
        </p:txBody>
      </p:sp>
      <p:pic>
        <p:nvPicPr>
          <p:cNvPr id="4" name="Content Placeholder 3" descr="sam.jpg"/>
          <p:cNvPicPr>
            <a:picLocks noGrp="1" noChangeAspect="1"/>
          </p:cNvPicPr>
          <p:nvPr>
            <p:ph idx="1"/>
          </p:nvPr>
        </p:nvPicPr>
        <p:blipFill>
          <a:blip r:embed="rId2" cstate="print"/>
          <a:stretch>
            <a:fillRect/>
          </a:stretch>
        </p:blipFill>
        <p:spPr>
          <a:xfrm>
            <a:off x="609600" y="461026"/>
            <a:ext cx="7924800" cy="593595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fontScale="92500"/>
          </a:bodyPr>
          <a:lstStyle/>
          <a:p>
            <a:pPr>
              <a:buNone/>
            </a:pPr>
            <a:r>
              <a:rPr lang="en-US" sz="3900" dirty="0" smtClean="0"/>
              <a:t>Num11:4-5</a:t>
            </a:r>
          </a:p>
          <a:p>
            <a:pPr>
              <a:buNone/>
            </a:pPr>
            <a:r>
              <a:rPr lang="en-US" sz="3500" dirty="0"/>
              <a:t>4 Now the rabble that was among them had a strong craving. And the people of Israel also wept again and said, "Oh that we had meat to eat! </a:t>
            </a:r>
            <a:endParaRPr lang="en-US" sz="3500" dirty="0" smtClean="0"/>
          </a:p>
          <a:p>
            <a:pPr>
              <a:buNone/>
            </a:pPr>
            <a:r>
              <a:rPr lang="en-US" sz="3500" dirty="0" smtClean="0"/>
              <a:t>5</a:t>
            </a:r>
            <a:r>
              <a:rPr lang="en-US" sz="3500" dirty="0"/>
              <a:t> We remember the fish we ate in Egypt that cost nothing, the cucumbers, the melons, the leeks, the onions, and the garlic</a:t>
            </a:r>
            <a:r>
              <a:rPr lang="en-US" sz="3600" dirty="0"/>
              <a:t>. </a:t>
            </a:r>
          </a:p>
          <a:p>
            <a:pPr>
              <a:buNone/>
            </a:pPr>
            <a:endParaRPr lang="en-US"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buNone/>
            </a:pPr>
            <a:r>
              <a:rPr lang="en-US" sz="4200" dirty="0" smtClean="0"/>
              <a:t>Ezra 3:11-12</a:t>
            </a:r>
          </a:p>
          <a:p>
            <a:pPr>
              <a:buNone/>
            </a:pPr>
            <a:r>
              <a:rPr lang="en-US" sz="3600" dirty="0"/>
              <a:t>11 And they sang responsively, praising and giving thanks to the LORD, </a:t>
            </a:r>
            <a:r>
              <a:rPr lang="en-US" sz="3600" dirty="0" smtClean="0"/>
              <a:t>For </a:t>
            </a:r>
            <a:r>
              <a:rPr lang="en-US" sz="3600" dirty="0"/>
              <a:t>he is good, for his steadfast love endures forever toward </a:t>
            </a:r>
            <a:r>
              <a:rPr lang="en-US" sz="3600" dirty="0" smtClean="0"/>
              <a:t>Israel. And </a:t>
            </a:r>
            <a:r>
              <a:rPr lang="en-US" sz="3600" dirty="0"/>
              <a:t>all the people shouted with a great shout when they praised the LORD, because the foundation of the house of the LORD was laid. </a:t>
            </a:r>
          </a:p>
          <a:p>
            <a:pPr>
              <a:buNone/>
            </a:pPr>
            <a:r>
              <a:rPr lang="en-US" sz="3600" dirty="0"/>
              <a:t>12 But many of the priests and Levites and heads of fathers' houses, old men who had seen the first house, wept with a loud voice when they saw the foundation of this house being laid</a:t>
            </a:r>
          </a:p>
          <a:p>
            <a:pPr>
              <a:buNone/>
            </a:pPr>
            <a:endParaRPr lang="en-US" sz="3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2"/>
            <a:r>
              <a:rPr lang="en-US" dirty="0" smtClean="0"/>
              <a:t>Nostalgia</a:t>
            </a:r>
          </a:p>
          <a:p>
            <a:pPr lvl="2"/>
            <a:r>
              <a:rPr lang="en-US" dirty="0" smtClean="0"/>
              <a:t>Regret</a:t>
            </a:r>
          </a:p>
          <a:p>
            <a:pPr>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sz="4200" dirty="0" smtClean="0"/>
              <a:t>2 Cor7:9-10</a:t>
            </a:r>
          </a:p>
          <a:p>
            <a:pPr>
              <a:buNone/>
            </a:pPr>
            <a:r>
              <a:rPr lang="en-US" dirty="0"/>
              <a:t>9 As it is, I rejoice, not because you were grieved, </a:t>
            </a:r>
            <a:r>
              <a:rPr lang="en-US" dirty="0" smtClean="0"/>
              <a:t>but because </a:t>
            </a:r>
            <a:r>
              <a:rPr lang="en-US" dirty="0"/>
              <a:t>you were grieved into repenting. For you felt a godly grief, so that you suffered no loss through us. </a:t>
            </a:r>
          </a:p>
          <a:p>
            <a:pPr>
              <a:buNone/>
            </a:pPr>
            <a:r>
              <a:rPr lang="en-US" dirty="0"/>
              <a:t>10 For godly grief produces a repentance that leads to salvation without regret, whereas worldly grief produces death.</a:t>
            </a:r>
          </a:p>
          <a:p>
            <a:pPr>
              <a:buNone/>
            </a:pPr>
            <a:endParaRPr lang="en-US" sz="3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None/>
            </a:pPr>
            <a:r>
              <a:rPr lang="en-US" sz="3600" dirty="0" smtClean="0"/>
              <a:t>Phil 3:13</a:t>
            </a:r>
          </a:p>
          <a:p>
            <a:pPr>
              <a:buNone/>
            </a:pPr>
            <a:r>
              <a:rPr lang="en-US" dirty="0" smtClean="0"/>
              <a:t>13 Brothers, I do not consider that I have made it my own. But one thing I do</a:t>
            </a:r>
            <a:r>
              <a:rPr lang="en-US" dirty="0" smtClean="0"/>
              <a:t>: forgetting </a:t>
            </a:r>
            <a:r>
              <a:rPr lang="en-US" dirty="0" smtClean="0"/>
              <a:t>what lies behind and straining forward to what lies </a:t>
            </a:r>
            <a:r>
              <a:rPr lang="en-US" dirty="0" smtClean="0"/>
              <a:t>ahead</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2"/>
            <a:r>
              <a:rPr lang="en-US" dirty="0" smtClean="0"/>
              <a:t>anticipation</a:t>
            </a:r>
          </a:p>
          <a:p>
            <a:pPr>
              <a:buNone/>
            </a:pP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None/>
            </a:pPr>
            <a:r>
              <a:rPr lang="en-US" sz="3600" dirty="0" smtClean="0"/>
              <a:t>Phil </a:t>
            </a:r>
            <a:r>
              <a:rPr lang="en-US" sz="3600" dirty="0" smtClean="0"/>
              <a:t>4:11</a:t>
            </a:r>
          </a:p>
          <a:p>
            <a:pPr>
              <a:buNone/>
            </a:pPr>
            <a:r>
              <a:rPr lang="en-US" dirty="0" smtClean="0"/>
              <a:t>11 Not that I am speaking of being in need, for I have learned in whatever situation I am to be </a:t>
            </a:r>
            <a:r>
              <a:rPr lang="en-US" dirty="0" smtClean="0"/>
              <a:t>content</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2"/>
            <a:r>
              <a:rPr lang="en-US" dirty="0" smtClean="0"/>
              <a:t>Anticipation</a:t>
            </a:r>
          </a:p>
          <a:p>
            <a:pPr lvl="2"/>
            <a:r>
              <a:rPr lang="en-US" dirty="0" smtClean="0"/>
              <a:t>Anxiety</a:t>
            </a:r>
          </a:p>
          <a:p>
            <a:pPr>
              <a:buNone/>
            </a:pPr>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sz="3900" dirty="0" smtClean="0"/>
              <a:t>Matt 6:25</a:t>
            </a:r>
          </a:p>
          <a:p>
            <a:pPr>
              <a:buNone/>
            </a:pPr>
            <a:r>
              <a:rPr lang="en-US" dirty="0"/>
              <a:t>25 </a:t>
            </a:r>
            <a:r>
              <a:rPr lang="en-US" dirty="0" smtClean="0"/>
              <a:t>Therefore </a:t>
            </a:r>
            <a:r>
              <a:rPr lang="en-US" dirty="0"/>
              <a:t>I tell you, do not be anxious about your life, what you will eat or what you will drink, nor about your body, what you will put on. Is not life more than food, and the body more than clothing? </a:t>
            </a:r>
          </a:p>
          <a:p>
            <a:pPr>
              <a:buNone/>
            </a:pPr>
            <a:endParaRPr lang="en-US" sz="4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pic>
        <p:nvPicPr>
          <p:cNvPr id="5" name="Content Placeholder 4" descr="time.jpg"/>
          <p:cNvPicPr>
            <a:picLocks noGrp="1" noChangeAspect="1"/>
          </p:cNvPicPr>
          <p:nvPr>
            <p:ph sz="half" idx="1"/>
          </p:nvPr>
        </p:nvPicPr>
        <p:blipFill>
          <a:blip r:embed="rId2" cstate="print"/>
          <a:stretch>
            <a:fillRect/>
          </a:stretch>
        </p:blipFill>
        <p:spPr>
          <a:xfrm>
            <a:off x="304800" y="1905000"/>
            <a:ext cx="4394774" cy="3733800"/>
          </a:xfrm>
        </p:spPr>
      </p:pic>
      <p:sp>
        <p:nvSpPr>
          <p:cNvPr id="4" name="Content Placeholder 3"/>
          <p:cNvSpPr>
            <a:spLocks noGrp="1"/>
          </p:cNvSpPr>
          <p:nvPr>
            <p:ph sz="half" idx="2"/>
          </p:nvPr>
        </p:nvSpPr>
        <p:spPr>
          <a:xfrm>
            <a:off x="4495800" y="1600200"/>
            <a:ext cx="4419600" cy="4525963"/>
          </a:xfrm>
        </p:spPr>
        <p:txBody>
          <a:bodyPr/>
          <a:lstStyle/>
          <a:p>
            <a:pPr>
              <a:buNone/>
            </a:pPr>
            <a:r>
              <a:rPr lang="en-US" dirty="0" smtClean="0"/>
              <a:t>      </a:t>
            </a:r>
          </a:p>
          <a:p>
            <a:pPr>
              <a:buNone/>
            </a:pPr>
            <a:endParaRPr lang="en-US" dirty="0" smtClean="0"/>
          </a:p>
          <a:p>
            <a:pPr>
              <a:buNone/>
            </a:pPr>
            <a:r>
              <a:rPr lang="en-US" sz="3200" dirty="0" smtClean="0"/>
              <a:t>   Time is the progression of events from the past to the present and into the future</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sz="3600" dirty="0" smtClean="0"/>
              <a:t>Matt 6:25</a:t>
            </a:r>
          </a:p>
          <a:p>
            <a:pPr>
              <a:buNone/>
            </a:pPr>
            <a:r>
              <a:rPr lang="en-US" dirty="0" smtClean="0"/>
              <a:t>26</a:t>
            </a:r>
            <a:r>
              <a:rPr lang="en-US" dirty="0"/>
              <a:t> Look at the birds of the air: they neither sow nor reap nor gather into barns, and yet your heavenly Father feeds them. Are you not of more value than they?</a:t>
            </a:r>
          </a:p>
          <a:p>
            <a:pPr>
              <a:buNone/>
            </a:pPr>
            <a:endParaRPr lang="en-US" sz="42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1"/>
            <a:r>
              <a:rPr lang="en-US" dirty="0" smtClean="0"/>
              <a:t>Dealing with the present</a:t>
            </a:r>
          </a:p>
          <a:p>
            <a:pPr>
              <a:buNone/>
            </a:pP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1"/>
            <a:r>
              <a:rPr lang="en-US" dirty="0" smtClean="0"/>
              <a:t>Dealing with the present</a:t>
            </a:r>
          </a:p>
          <a:p>
            <a:pPr lvl="2"/>
            <a:r>
              <a:rPr lang="en-US" dirty="0" smtClean="0"/>
              <a:t>Laziness</a:t>
            </a:r>
          </a:p>
          <a:p>
            <a:pPr lvl="2">
              <a:buNone/>
            </a:pPr>
            <a:endParaRPr lang="en-US" dirty="0" smtClean="0"/>
          </a:p>
          <a:p>
            <a:pPr>
              <a:buNone/>
            </a:pP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buNone/>
            </a:pPr>
            <a:r>
              <a:rPr lang="en-US" sz="5800" dirty="0" smtClean="0"/>
              <a:t>Prov 24:30-34</a:t>
            </a:r>
          </a:p>
          <a:p>
            <a:pPr>
              <a:buNone/>
            </a:pPr>
            <a:r>
              <a:rPr lang="en-US" sz="5100" dirty="0"/>
              <a:t>30 I walked by the field of a lazy person, the vineyard of one with no common sense. </a:t>
            </a:r>
            <a:r>
              <a:rPr lang="en-US" sz="5100" dirty="0" smtClean="0"/>
              <a:t>31</a:t>
            </a:r>
            <a:r>
              <a:rPr lang="en-US" sz="5100" dirty="0"/>
              <a:t> I saw that it was overgrown with nettles. It was covered with weeds, and its walls were broken down. </a:t>
            </a:r>
            <a:r>
              <a:rPr lang="en-US" sz="5100" dirty="0" smtClean="0"/>
              <a:t>32</a:t>
            </a:r>
            <a:r>
              <a:rPr lang="en-US" sz="5100" dirty="0"/>
              <a:t> Then, as I looked and thought about it, I learned this lesson: </a:t>
            </a:r>
            <a:r>
              <a:rPr lang="en-US" sz="5100" dirty="0" smtClean="0"/>
              <a:t>33</a:t>
            </a:r>
            <a:r>
              <a:rPr lang="en-US" sz="5100" dirty="0"/>
              <a:t> A little extra sleep, a little more slumber, a little folding of the hands to </a:t>
            </a:r>
            <a:r>
              <a:rPr lang="en-US" sz="5100" dirty="0" smtClean="0"/>
              <a:t>rest 34</a:t>
            </a:r>
            <a:r>
              <a:rPr lang="en-US" sz="5100" dirty="0"/>
              <a:t> then poverty will pounce on you like a bandit; </a:t>
            </a:r>
          </a:p>
          <a:p>
            <a:pPr>
              <a:buNone/>
            </a:pPr>
            <a:endParaRPr lang="en-US" sz="42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sz="3600" i="1" dirty="0" smtClean="0"/>
              <a:t>“Laziness produces bad luck and failure. Lazy people are always the losers in life.”</a:t>
            </a:r>
            <a:endParaRPr lang="en-US" sz="3600" i="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1"/>
            <a:r>
              <a:rPr lang="en-US" dirty="0" smtClean="0"/>
              <a:t>Dealing with the present</a:t>
            </a:r>
          </a:p>
          <a:p>
            <a:pPr lvl="2"/>
            <a:r>
              <a:rPr lang="en-US" dirty="0" smtClean="0"/>
              <a:t>Laziness</a:t>
            </a:r>
          </a:p>
          <a:p>
            <a:pPr lvl="2"/>
            <a:r>
              <a:rPr lang="en-US" dirty="0" smtClean="0"/>
              <a:t>Busyness </a:t>
            </a:r>
          </a:p>
          <a:p>
            <a:pPr lvl="2"/>
            <a:endParaRPr lang="en-US" dirty="0" smtClean="0"/>
          </a:p>
          <a:p>
            <a:pPr>
              <a:buNone/>
            </a:pP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a:buNone/>
            </a:pPr>
            <a:r>
              <a:rPr lang="en-US" sz="4600" dirty="0" smtClean="0"/>
              <a:t>Ex 20:8-10</a:t>
            </a:r>
          </a:p>
          <a:p>
            <a:pPr>
              <a:buNone/>
            </a:pPr>
            <a:r>
              <a:rPr lang="en-US" sz="4400" dirty="0"/>
              <a:t>8</a:t>
            </a:r>
            <a:r>
              <a:rPr lang="en-US" sz="4100" dirty="0"/>
              <a:t> </a:t>
            </a:r>
            <a:r>
              <a:rPr lang="en-US" sz="4100" dirty="0" smtClean="0"/>
              <a:t>Remember </a:t>
            </a:r>
            <a:r>
              <a:rPr lang="en-US" sz="4100" dirty="0"/>
              <a:t>the Sabbath day, to keep it holy. </a:t>
            </a:r>
            <a:r>
              <a:rPr lang="en-US" sz="4100" dirty="0" smtClean="0"/>
              <a:t>9</a:t>
            </a:r>
            <a:r>
              <a:rPr lang="en-US" sz="4100" dirty="0"/>
              <a:t> Six days you shall labor, and do all your work, </a:t>
            </a:r>
            <a:r>
              <a:rPr lang="en-US" sz="4100" dirty="0" smtClean="0"/>
              <a:t>10</a:t>
            </a:r>
            <a:r>
              <a:rPr lang="en-US" sz="4100" dirty="0"/>
              <a:t> but </a:t>
            </a:r>
            <a:r>
              <a:rPr lang="en-US" sz="4100" dirty="0" smtClean="0"/>
              <a:t>the seventh </a:t>
            </a:r>
            <a:r>
              <a:rPr lang="en-US" sz="4100" dirty="0"/>
              <a:t>day is a Sabbath to the LORD your God. On it you shall not do any work, you, or your son, or your daughter, your male servant, or your female servant, or your livestock, or </a:t>
            </a:r>
            <a:r>
              <a:rPr lang="en-US" sz="4100" dirty="0" smtClean="0"/>
              <a:t>the sojourner </a:t>
            </a:r>
            <a:r>
              <a:rPr lang="en-US" sz="4100" dirty="0"/>
              <a:t>who is within your gates. </a:t>
            </a:r>
          </a:p>
          <a:p>
            <a:pPr>
              <a:buNone/>
            </a:pPr>
            <a:endParaRPr lang="en-US" sz="42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sz="3900" dirty="0" smtClean="0"/>
              <a:t>Mark 6:30-31</a:t>
            </a:r>
            <a:endParaRPr lang="en-US" sz="3900" dirty="0" smtClean="0"/>
          </a:p>
          <a:p>
            <a:pPr>
              <a:buNone/>
            </a:pPr>
            <a:r>
              <a:rPr lang="en-US" sz="3500" dirty="0" smtClean="0"/>
              <a:t>30 The apostles returned to Jesus and told him all that they had done and taught. </a:t>
            </a:r>
          </a:p>
          <a:p>
            <a:pPr>
              <a:buNone/>
            </a:pPr>
            <a:r>
              <a:rPr lang="en-US" sz="3500" dirty="0" smtClean="0"/>
              <a:t>31 And he said to them, "Come away by yourselves to a desolate place and rest a while." For many were coming and going, and they had no leisure even to eat.</a:t>
            </a:r>
          </a:p>
          <a:p>
            <a:pPr>
              <a:buNone/>
            </a:pPr>
            <a:endParaRPr lang="en-US" sz="4100" dirty="0"/>
          </a:p>
          <a:p>
            <a:pPr>
              <a:buNone/>
            </a:pPr>
            <a:endParaRPr lang="en-US" sz="42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1"/>
            <a:r>
              <a:rPr lang="en-US" dirty="0" smtClean="0"/>
              <a:t>Dealing with the present</a:t>
            </a:r>
          </a:p>
          <a:p>
            <a:pPr>
              <a:buNone/>
            </a:pPr>
            <a:r>
              <a:rPr lang="en-US" dirty="0" smtClean="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None/>
            </a:pPr>
            <a:r>
              <a:rPr lang="en-US" sz="3600" dirty="0" smtClean="0"/>
              <a:t>Eph 5:15-16</a:t>
            </a:r>
          </a:p>
          <a:p>
            <a:pPr>
              <a:buNone/>
            </a:pPr>
            <a:r>
              <a:rPr lang="en-US" dirty="0" smtClean="0"/>
              <a:t>15 Look carefully then how you walk, not as unwise but as wise, 16 making the best use of the time, because the days are evil.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pic>
        <p:nvPicPr>
          <p:cNvPr id="5" name="Content Placeholder 4" descr="time.jpg"/>
          <p:cNvPicPr>
            <a:picLocks noGrp="1" noChangeAspect="1"/>
          </p:cNvPicPr>
          <p:nvPr>
            <p:ph sz="half" idx="1"/>
          </p:nvPr>
        </p:nvPicPr>
        <p:blipFill>
          <a:blip r:embed="rId2" cstate="print"/>
          <a:stretch>
            <a:fillRect/>
          </a:stretch>
        </p:blipFill>
        <p:spPr>
          <a:xfrm>
            <a:off x="609600" y="1905000"/>
            <a:ext cx="4394774" cy="3733800"/>
          </a:xfrm>
        </p:spPr>
      </p:pic>
      <p:sp>
        <p:nvSpPr>
          <p:cNvPr id="4" name="Content Placeholder 3"/>
          <p:cNvSpPr>
            <a:spLocks noGrp="1"/>
          </p:cNvSpPr>
          <p:nvPr>
            <p:ph sz="half" idx="2"/>
          </p:nvPr>
        </p:nvSpPr>
        <p:spPr>
          <a:xfrm>
            <a:off x="4495800" y="1600200"/>
            <a:ext cx="4419600" cy="4525963"/>
          </a:xfrm>
        </p:spPr>
        <p:txBody>
          <a:bodyPr/>
          <a:lstStyle/>
          <a:p>
            <a:pPr>
              <a:buNone/>
            </a:pPr>
            <a:r>
              <a:rPr lang="en-US" dirty="0" smtClean="0"/>
              <a:t>      </a:t>
            </a:r>
          </a:p>
          <a:p>
            <a:pPr>
              <a:buNone/>
            </a:pPr>
            <a:endParaRPr lang="en-US" dirty="0" smtClean="0"/>
          </a:p>
          <a:p>
            <a:pPr>
              <a:buNone/>
            </a:pPr>
            <a:r>
              <a:rPr lang="en-US" sz="3200" dirty="0" smtClean="0"/>
              <a:t>             </a:t>
            </a:r>
            <a:r>
              <a:rPr lang="en-US" sz="5400" dirty="0" smtClean="0"/>
              <a:t>1,440</a:t>
            </a:r>
            <a:endParaRPr lang="en-US" sz="5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endParaRPr lang="en-US" dirty="0"/>
          </a:p>
        </p:txBody>
      </p:sp>
      <p:pic>
        <p:nvPicPr>
          <p:cNvPr id="4" name="Content Placeholder 3" descr="sam.jpg"/>
          <p:cNvPicPr>
            <a:picLocks noGrp="1" noChangeAspect="1"/>
          </p:cNvPicPr>
          <p:nvPr>
            <p:ph idx="1"/>
          </p:nvPr>
        </p:nvPicPr>
        <p:blipFill>
          <a:blip r:embed="rId2" cstate="print"/>
          <a:stretch>
            <a:fillRect/>
          </a:stretch>
        </p:blipFill>
        <p:spPr>
          <a:xfrm>
            <a:off x="609600" y="461026"/>
            <a:ext cx="7924800" cy="593595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None/>
            </a:pPr>
            <a:r>
              <a:rPr lang="en-US" sz="3600" dirty="0" smtClean="0"/>
              <a:t>Eph 5:15-16</a:t>
            </a:r>
          </a:p>
          <a:p>
            <a:pPr>
              <a:buNone/>
            </a:pPr>
            <a:r>
              <a:rPr lang="en-US" dirty="0" smtClean="0"/>
              <a:t>15 Look carefully then how you walk, not as unwise but as wise, 16 making the best use of the time, because the days are evil.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1"/>
            <a:r>
              <a:rPr lang="en-US" dirty="0" smtClean="0"/>
              <a:t>Dealing with the future</a:t>
            </a:r>
          </a:p>
          <a:p>
            <a:pPr lvl="1"/>
            <a:r>
              <a:rPr lang="en-US" dirty="0" smtClean="0"/>
              <a:t>Dealing with the present</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None/>
            </a:pPr>
            <a:r>
              <a:rPr lang="en-US" sz="3600" dirty="0" smtClean="0"/>
              <a:t>1</a:t>
            </a:r>
            <a:r>
              <a:rPr lang="en-US" sz="3600" dirty="0" smtClean="0"/>
              <a:t>Cor </a:t>
            </a:r>
            <a:r>
              <a:rPr lang="en-US" sz="3600" dirty="0" smtClean="0"/>
              <a:t>10:11</a:t>
            </a:r>
          </a:p>
          <a:p>
            <a:pPr>
              <a:buNone/>
            </a:pPr>
            <a:r>
              <a:rPr lang="en-US" dirty="0" smtClean="0"/>
              <a:t>11</a:t>
            </a:r>
            <a:r>
              <a:rPr lang="en-US" dirty="0"/>
              <a:t> Now these things happened to them as an example, but they were written down for our instruction</a:t>
            </a:r>
            <a:r>
              <a:rPr lang="en-US" dirty="0" smtClean="0"/>
              <a:t>, on </a:t>
            </a:r>
            <a:r>
              <a:rPr lang="en-US" dirty="0"/>
              <a:t>whom the end of the ages has come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r>
              <a:rPr lang="en-US" dirty="0" smtClean="0"/>
              <a:t>Potential Mistakes</a:t>
            </a:r>
          </a:p>
          <a:p>
            <a:pPr lvl="1"/>
            <a:r>
              <a:rPr lang="en-US" dirty="0" smtClean="0"/>
              <a:t>Dealing with the past</a:t>
            </a:r>
          </a:p>
          <a:p>
            <a:pPr lvl="2"/>
            <a:r>
              <a:rPr lang="en-US" dirty="0" smtClean="0"/>
              <a:t>Nostalgia</a:t>
            </a:r>
          </a:p>
          <a:p>
            <a:pPr lvl="2">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1">
                    <a:lumMod val="65000"/>
                    <a:lumOff val="35000"/>
                  </a:schemeClr>
                </a:solidFill>
              </a:rPr>
              <a:t>Redeem the Time</a:t>
            </a:r>
            <a:endParaRPr lang="en-US" sz="4800" b="1"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None/>
            </a:pPr>
            <a:r>
              <a:rPr lang="en-US" sz="3600" dirty="0" smtClean="0"/>
              <a:t>Eccl 7:10</a:t>
            </a:r>
          </a:p>
          <a:p>
            <a:pPr>
              <a:buNone/>
            </a:pPr>
            <a:r>
              <a:rPr lang="en-US" dirty="0" smtClean="0"/>
              <a:t>10</a:t>
            </a:r>
            <a:r>
              <a:rPr lang="en-US" sz="3600" dirty="0"/>
              <a:t> Say not, "Why were the former days better than these?" For it is not from wisdom that you ask this. </a:t>
            </a:r>
            <a:endParaRPr lang="en-US" sz="3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TotalTime>
  <Words>290</Words>
  <Application>Microsoft Office PowerPoint</Application>
  <PresentationFormat>On-screen Show (4:3)</PresentationFormat>
  <Paragraphs>123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Redeem the Time</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dc:creator>
  <cp:lastModifiedBy>Jerry</cp:lastModifiedBy>
  <cp:revision>9</cp:revision>
  <dcterms:created xsi:type="dcterms:W3CDTF">2017-04-29T22:33:11Z</dcterms:created>
  <dcterms:modified xsi:type="dcterms:W3CDTF">2019-09-22T12:17:13Z</dcterms:modified>
</cp:coreProperties>
</file>