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2" r:id="rId5"/>
    <p:sldId id="260" r:id="rId6"/>
    <p:sldId id="263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67" d="100"/>
          <a:sy n="67" d="100"/>
        </p:scale>
        <p:origin x="477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B689-EEF6-4C7F-A0A8-0B74C60C4BAA}" type="datetimeFigureOut">
              <a:rPr lang="en-US" smtClean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8870-F1BE-427B-9A79-5CB488120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53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B689-EEF6-4C7F-A0A8-0B74C60C4BAA}" type="datetimeFigureOut">
              <a:rPr lang="en-US" smtClean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8870-F1BE-427B-9A79-5CB488120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48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B689-EEF6-4C7F-A0A8-0B74C60C4BAA}" type="datetimeFigureOut">
              <a:rPr lang="en-US" smtClean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8870-F1BE-427B-9A79-5CB488120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2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B689-EEF6-4C7F-A0A8-0B74C60C4BAA}" type="datetimeFigureOut">
              <a:rPr lang="en-US" smtClean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8870-F1BE-427B-9A79-5CB488120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45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B689-EEF6-4C7F-A0A8-0B74C60C4BAA}" type="datetimeFigureOut">
              <a:rPr lang="en-US" smtClean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8870-F1BE-427B-9A79-5CB488120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00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B689-EEF6-4C7F-A0A8-0B74C60C4BAA}" type="datetimeFigureOut">
              <a:rPr lang="en-US" smtClean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8870-F1BE-427B-9A79-5CB488120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20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B689-EEF6-4C7F-A0A8-0B74C60C4BAA}" type="datetimeFigureOut">
              <a:rPr lang="en-US" smtClean="0"/>
              <a:t>9/15/2019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8870-F1BE-427B-9A79-5CB488120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76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B689-EEF6-4C7F-A0A8-0B74C60C4BAA}" type="datetimeFigureOut">
              <a:rPr lang="en-US" smtClean="0"/>
              <a:t>9/15/2019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8870-F1BE-427B-9A79-5CB488120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74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B689-EEF6-4C7F-A0A8-0B74C60C4BAA}" type="datetimeFigureOut">
              <a:rPr lang="en-US" smtClean="0"/>
              <a:t>9/15/2019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8870-F1BE-427B-9A79-5CB488120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941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B689-EEF6-4C7F-A0A8-0B74C60C4BAA}" type="datetimeFigureOut">
              <a:rPr lang="en-US" smtClean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8870-F1BE-427B-9A79-5CB488120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75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B689-EEF6-4C7F-A0A8-0B74C60C4BAA}" type="datetimeFigureOut">
              <a:rPr lang="en-US" smtClean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8870-F1BE-427B-9A79-5CB488120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BB689-EEF6-4C7F-A0A8-0B74C60C4BAA}" type="datetimeFigureOut">
              <a:rPr lang="en-US" smtClean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D8870-F1BE-427B-9A79-5CB488120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5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2ABE35-AE9D-4EA2-AFF5-B564F2200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9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CB2BA9-51AB-408C-8A96-F2FE56EA2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58E601-AEE3-458B-A6EE-1346137E511A}"/>
              </a:ext>
            </a:extLst>
          </p:cNvPr>
          <p:cNvSpPr txBox="1"/>
          <p:nvPr/>
        </p:nvSpPr>
        <p:spPr>
          <a:xfrm>
            <a:off x="328245" y="422031"/>
            <a:ext cx="82686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Narrow" panose="020B0606020202030204" pitchFamily="34" charset="0"/>
              </a:rPr>
              <a:t>The Mind of A Servant (Phil. 2:3-4)</a:t>
            </a:r>
          </a:p>
          <a:p>
            <a:endParaRPr lang="en-US" sz="800" b="1" dirty="0">
              <a:latin typeface="Arial Narrow" panose="020B0606020202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Narrow" panose="020B0606020202030204" pitchFamily="34" charset="0"/>
              </a:rPr>
              <a:t>Is a mind of humility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800" dirty="0">
              <a:latin typeface="Arial Narrow" panose="020B0606020202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Narrow" panose="020B0606020202030204" pitchFamily="34" charset="0"/>
              </a:rPr>
              <a:t>Does NOTHING based on pride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800" dirty="0">
              <a:latin typeface="Arial Narrow" panose="020B0606020202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Narrow" panose="020B0606020202030204" pitchFamily="34" charset="0"/>
              </a:rPr>
              <a:t>Counts others more significant</a:t>
            </a:r>
          </a:p>
          <a:p>
            <a:pPr marL="1828800" lvl="3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Unlike those in James 2</a:t>
            </a:r>
          </a:p>
          <a:p>
            <a:pPr marL="1828800" lvl="3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Involves sacrifice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800" dirty="0">
              <a:latin typeface="Arial Narrow" panose="020B0606020202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Narrow" panose="020B0606020202030204" pitchFamily="34" charset="0"/>
              </a:rPr>
              <a:t>Concerned about the interests of others</a:t>
            </a:r>
          </a:p>
          <a:p>
            <a:endParaRPr lang="en-US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63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CB2BA9-51AB-408C-8A96-F2FE56EA2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58E601-AEE3-458B-A6EE-1346137E511A}"/>
              </a:ext>
            </a:extLst>
          </p:cNvPr>
          <p:cNvSpPr txBox="1"/>
          <p:nvPr/>
        </p:nvSpPr>
        <p:spPr>
          <a:xfrm>
            <a:off x="328245" y="422031"/>
            <a:ext cx="826867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Narrow" panose="020B0606020202030204" pitchFamily="34" charset="0"/>
              </a:rPr>
              <a:t>A Mind Modeled After Christ (Phil. 2:5-8)</a:t>
            </a:r>
          </a:p>
          <a:p>
            <a:endParaRPr lang="en-US" sz="800" b="1" dirty="0">
              <a:latin typeface="Arial Narrow" panose="020B0606020202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Narrow" panose="020B0606020202030204" pitchFamily="34" charset="0"/>
              </a:rPr>
              <a:t>Christ set aside His rights as God (Jn. 1:1; 17:5), for us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800" dirty="0">
              <a:latin typeface="Arial Narrow" panose="020B0606020202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Narrow" panose="020B0606020202030204" pitchFamily="34" charset="0"/>
              </a:rPr>
              <a:t>Emptied Himself by putting on a body of servitude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800" dirty="0">
              <a:latin typeface="Arial Narrow" panose="020B0606020202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Narrow" panose="020B0606020202030204" pitchFamily="34" charset="0"/>
              </a:rPr>
              <a:t>In His humility, He willingly obeyed to the point of death on a cross</a:t>
            </a:r>
          </a:p>
          <a:p>
            <a:pPr lvl="1"/>
            <a:endParaRPr lang="en-US" sz="3200" b="1" dirty="0">
              <a:latin typeface="Arial Narrow" panose="020B0606020202030204" pitchFamily="34" charset="0"/>
            </a:endParaRPr>
          </a:p>
          <a:p>
            <a:endParaRPr lang="en-US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8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CB2BA9-51AB-408C-8A96-F2FE56EA2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58E601-AEE3-458B-A6EE-1346137E511A}"/>
              </a:ext>
            </a:extLst>
          </p:cNvPr>
          <p:cNvSpPr txBox="1"/>
          <p:nvPr/>
        </p:nvSpPr>
        <p:spPr>
          <a:xfrm>
            <a:off x="304799" y="1367693"/>
            <a:ext cx="85344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</a:rPr>
              <a:t>Why Would He Do This?</a:t>
            </a:r>
          </a:p>
          <a:p>
            <a:pPr algn="ctr"/>
            <a:endParaRPr lang="en-US" sz="800" b="1" dirty="0">
              <a:latin typeface="Arial Narrow" panose="020B0606020202030204" pitchFamily="34" charset="0"/>
            </a:endParaRPr>
          </a:p>
          <a:p>
            <a:pPr algn="ctr"/>
            <a:r>
              <a:rPr lang="en-US" sz="3200" dirty="0">
                <a:latin typeface="Arial Narrow" panose="020B0606020202030204" pitchFamily="34" charset="0"/>
              </a:rPr>
              <a:t>To be the ultimate example of servitude</a:t>
            </a:r>
          </a:p>
          <a:p>
            <a:pPr algn="ctr"/>
            <a:endParaRPr lang="en-US" sz="800" dirty="0">
              <a:latin typeface="Arial Narrow" panose="020B0606020202030204" pitchFamily="34" charset="0"/>
            </a:endParaRPr>
          </a:p>
          <a:p>
            <a:pPr algn="ctr"/>
            <a:r>
              <a:rPr lang="en-US" sz="3200" dirty="0">
                <a:latin typeface="Arial Narrow" panose="020B0606020202030204" pitchFamily="34" charset="0"/>
              </a:rPr>
              <a:t>To show us what it takes to attain unity among believers</a:t>
            </a:r>
          </a:p>
          <a:p>
            <a:pPr algn="ctr"/>
            <a:endParaRPr lang="en-US" sz="800" dirty="0">
              <a:latin typeface="Arial Narrow" panose="020B0606020202030204" pitchFamily="34" charset="0"/>
            </a:endParaRPr>
          </a:p>
          <a:p>
            <a:pPr algn="ctr"/>
            <a:r>
              <a:rPr lang="en-US" sz="3200" dirty="0">
                <a:latin typeface="Arial Narrow" panose="020B0606020202030204" pitchFamily="34" charset="0"/>
              </a:rPr>
              <a:t>To allow us the opportunity to be united with God through His blood</a:t>
            </a:r>
          </a:p>
          <a:p>
            <a:endParaRPr lang="en-US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CB2BA9-51AB-408C-8A96-F2FE56EA2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58E601-AEE3-458B-A6EE-1346137E511A}"/>
              </a:ext>
            </a:extLst>
          </p:cNvPr>
          <p:cNvSpPr txBox="1"/>
          <p:nvPr/>
        </p:nvSpPr>
        <p:spPr>
          <a:xfrm>
            <a:off x="336061" y="2391508"/>
            <a:ext cx="847187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</a:rPr>
              <a:t>God Exalts His Humble Servants </a:t>
            </a:r>
          </a:p>
          <a:p>
            <a:pPr algn="ctr"/>
            <a:endParaRPr lang="en-US" sz="800" dirty="0">
              <a:latin typeface="Arial Narrow" panose="020B0606020202030204" pitchFamily="34" charset="0"/>
            </a:endParaRPr>
          </a:p>
          <a:p>
            <a:pPr algn="ctr"/>
            <a:r>
              <a:rPr lang="en-US" sz="3200" dirty="0">
                <a:latin typeface="Arial Narrow" panose="020B0606020202030204" pitchFamily="34" charset="0"/>
              </a:rPr>
              <a:t>James 4:6; Luke 18:14</a:t>
            </a:r>
          </a:p>
          <a:p>
            <a:endParaRPr lang="en-US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581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CB2BA9-51AB-408C-8A96-F2FE56EA2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58E601-AEE3-458B-A6EE-1346137E511A}"/>
              </a:ext>
            </a:extLst>
          </p:cNvPr>
          <p:cNvSpPr txBox="1"/>
          <p:nvPr/>
        </p:nvSpPr>
        <p:spPr>
          <a:xfrm>
            <a:off x="304799" y="2313355"/>
            <a:ext cx="85344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anose="020B0606020202030204" pitchFamily="34" charset="0"/>
              </a:rPr>
              <a:t>If our God has the humble mind of a servant, shouldn’t we?</a:t>
            </a:r>
            <a:endParaRPr lang="en-US" sz="4000" dirty="0">
              <a:latin typeface="Arial Narrow" panose="020B0606020202030204" pitchFamily="34" charset="0"/>
            </a:endParaRPr>
          </a:p>
          <a:p>
            <a:endParaRPr lang="en-US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6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2ABE35-AE9D-4EA2-AFF5-B564F2200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8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148</Words>
  <Application>Microsoft Office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4</cp:revision>
  <dcterms:created xsi:type="dcterms:W3CDTF">2019-09-13T21:32:01Z</dcterms:created>
  <dcterms:modified xsi:type="dcterms:W3CDTF">2019-09-15T13:23:25Z</dcterms:modified>
</cp:coreProperties>
</file>