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3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2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6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7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9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1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1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6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4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1154-BA3D-498E-AE8D-172A5CE7D621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B89E-D343-4F96-ADF1-A5087B07B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0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ABF5BA-0D57-449C-95BC-AD967A287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6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CF1E1-8038-48E1-8E6A-47F9AA447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FC3400-E808-4570-B93C-FE6ACC70383D}"/>
              </a:ext>
            </a:extLst>
          </p:cNvPr>
          <p:cNvSpPr txBox="1"/>
          <p:nvPr/>
        </p:nvSpPr>
        <p:spPr>
          <a:xfrm>
            <a:off x="621323" y="898769"/>
            <a:ext cx="790135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“Where do I draw the line?”</a:t>
            </a:r>
          </a:p>
          <a:p>
            <a:endParaRPr lang="en-US" sz="20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Improper Motive: </a:t>
            </a:r>
          </a:p>
          <a:p>
            <a:endParaRPr lang="en-US" sz="700" b="1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To get as close to sin as possible.</a:t>
            </a:r>
          </a:p>
          <a:p>
            <a:endParaRPr lang="en-US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Proper Motive: </a:t>
            </a:r>
          </a:p>
          <a:p>
            <a:endParaRPr lang="en-US" sz="700" b="1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To stay away from sin and ensure we draw closer to God.</a:t>
            </a:r>
          </a:p>
        </p:txBody>
      </p:sp>
    </p:spTree>
    <p:extLst>
      <p:ext uri="{BB962C8B-B14F-4D97-AF65-F5344CB8AC3E}">
        <p14:creationId xmlns:p14="http://schemas.microsoft.com/office/powerpoint/2010/main" val="1622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CF1E1-8038-48E1-8E6A-47F9AA447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FC3400-E808-4570-B93C-FE6ACC70383D}"/>
              </a:ext>
            </a:extLst>
          </p:cNvPr>
          <p:cNvSpPr txBox="1"/>
          <p:nvPr/>
        </p:nvSpPr>
        <p:spPr>
          <a:xfrm>
            <a:off x="621323" y="578338"/>
            <a:ext cx="790135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Don’t dwell on your lines!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Crossing boundaries gets tempting after a while.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All Satan needs is a foothold (Eph. 4:27).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He can take us further than we intended   to go.</a:t>
            </a:r>
          </a:p>
        </p:txBody>
      </p:sp>
    </p:spTree>
    <p:extLst>
      <p:ext uri="{BB962C8B-B14F-4D97-AF65-F5344CB8AC3E}">
        <p14:creationId xmlns:p14="http://schemas.microsoft.com/office/powerpoint/2010/main" val="165780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CF1E1-8038-48E1-8E6A-47F9AA447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FC3400-E808-4570-B93C-FE6ACC70383D}"/>
              </a:ext>
            </a:extLst>
          </p:cNvPr>
          <p:cNvSpPr txBox="1"/>
          <p:nvPr/>
        </p:nvSpPr>
        <p:spPr>
          <a:xfrm>
            <a:off x="621323" y="2154220"/>
            <a:ext cx="79013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“Can I do this in the name of the </a:t>
            </a: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Lord Jesus?”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Col. 3:17; Rom. 14:23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CF1E1-8038-48E1-8E6A-47F9AA447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FC3400-E808-4570-B93C-FE6ACC70383D}"/>
              </a:ext>
            </a:extLst>
          </p:cNvPr>
          <p:cNvSpPr txBox="1"/>
          <p:nvPr/>
        </p:nvSpPr>
        <p:spPr>
          <a:xfrm>
            <a:off x="621323" y="2154220"/>
            <a:ext cx="79013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“Am I following after the flesh </a:t>
            </a: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or the Spirit?”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Gal. 5:16-25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7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CF1E1-8038-48E1-8E6A-47F9AA447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FC3400-E808-4570-B93C-FE6ACC70383D}"/>
              </a:ext>
            </a:extLst>
          </p:cNvPr>
          <p:cNvSpPr txBox="1"/>
          <p:nvPr/>
        </p:nvSpPr>
        <p:spPr>
          <a:xfrm>
            <a:off x="621323" y="2154220"/>
            <a:ext cx="79013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“Am I providing opportunities                   for the flesh?”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Rom. 13:14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CF1E1-8038-48E1-8E6A-47F9AA447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FC3400-E808-4570-B93C-FE6ACC70383D}"/>
              </a:ext>
            </a:extLst>
          </p:cNvPr>
          <p:cNvSpPr txBox="1"/>
          <p:nvPr/>
        </p:nvSpPr>
        <p:spPr>
          <a:xfrm>
            <a:off x="621323" y="2154220"/>
            <a:ext cx="7901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“What hunger is this action satisfying?”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Matt. 5:6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8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CF1E1-8038-48E1-8E6A-47F9AA447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FC3400-E808-4570-B93C-FE6ACC70383D}"/>
              </a:ext>
            </a:extLst>
          </p:cNvPr>
          <p:cNvSpPr txBox="1"/>
          <p:nvPr/>
        </p:nvSpPr>
        <p:spPr>
          <a:xfrm>
            <a:off x="621323" y="2154220"/>
            <a:ext cx="79013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“Does this demonstrate my identity and purpose in Christ?”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1 Pet. 2:9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7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ABF5BA-0D57-449C-95BC-AD967A287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6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144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2019-08-12T16:16:40Z</dcterms:created>
  <dcterms:modified xsi:type="dcterms:W3CDTF">2019-08-18T21:26:59Z</dcterms:modified>
</cp:coreProperties>
</file>