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58" r:id="rId7"/>
    <p:sldId id="259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669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1B4C6-D2F0-A54B-8934-BCC73C9D569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0F3F-D012-084E-AE0A-7633319E1E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oldly_preach_the_gospel-title-1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ldly_preach_the_gospel-content-1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35AB68-A268-4CE2-A107-33A6136CF8AB}"/>
              </a:ext>
            </a:extLst>
          </p:cNvPr>
          <p:cNvSpPr/>
          <p:nvPr/>
        </p:nvSpPr>
        <p:spPr>
          <a:xfrm>
            <a:off x="432872" y="2890391"/>
            <a:ext cx="82782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Romans 17:16-34</a:t>
            </a:r>
          </a:p>
          <a:p>
            <a:pPr lvl="0" algn="ctr" defTabSz="914400">
              <a:defRPr/>
            </a:pPr>
            <a:endParaRPr lang="en-US" sz="900" b="1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  <a:p>
            <a:pPr lvl="0" algn="ctr" defTabSz="914400"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Pages 926-927 in pew Bible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ldly_preach_the_gospel-content-1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35AB68-A268-4CE2-A107-33A6136CF8AB}"/>
              </a:ext>
            </a:extLst>
          </p:cNvPr>
          <p:cNvSpPr/>
          <p:nvPr/>
        </p:nvSpPr>
        <p:spPr>
          <a:xfrm>
            <a:off x="432872" y="1445792"/>
            <a:ext cx="82782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Paul’s Response to Athens</a:t>
            </a:r>
          </a:p>
          <a:p>
            <a:pPr lvl="0" defTabSz="914400">
              <a:defRPr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  <a:p>
            <a:pPr marL="1028700" lvl="1" indent="-571500" defTabSz="9144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his spirit was provoked within him (v. 16)</a:t>
            </a:r>
          </a:p>
          <a:p>
            <a:pPr marL="1028700" lvl="1" indent="-571500" defTabSz="9144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  <a:p>
            <a:pPr marL="1028700" lvl="1" indent="-571500" defTabSz="9144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began reasoning in the synagogue and marketplace (v. 17)</a:t>
            </a:r>
          </a:p>
          <a:p>
            <a:pPr lvl="0" defTabSz="914400">
              <a:defRPr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2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ldly_preach_the_gospel-content-1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35AB68-A268-4CE2-A107-33A6136CF8AB}"/>
              </a:ext>
            </a:extLst>
          </p:cNvPr>
          <p:cNvSpPr/>
          <p:nvPr/>
        </p:nvSpPr>
        <p:spPr>
          <a:xfrm>
            <a:off x="432872" y="2890391"/>
            <a:ext cx="82782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Romans 17:16-34</a:t>
            </a:r>
          </a:p>
          <a:p>
            <a:pPr lvl="0" algn="ctr" defTabSz="914400">
              <a:defRPr/>
            </a:pPr>
            <a:endParaRPr lang="en-US" sz="900" b="1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  <a:p>
            <a:pPr lvl="0" algn="ctr" defTabSz="914400"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Pages 926-927 in pew Bible </a:t>
            </a:r>
          </a:p>
        </p:txBody>
      </p:sp>
    </p:spTree>
    <p:extLst>
      <p:ext uri="{BB962C8B-B14F-4D97-AF65-F5344CB8AC3E}">
        <p14:creationId xmlns:p14="http://schemas.microsoft.com/office/powerpoint/2010/main" val="33920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ldly_preach_the_gospel-content-1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35AB68-A268-4CE2-A107-33A6136CF8AB}"/>
              </a:ext>
            </a:extLst>
          </p:cNvPr>
          <p:cNvSpPr/>
          <p:nvPr/>
        </p:nvSpPr>
        <p:spPr>
          <a:xfrm>
            <a:off x="661115" y="1688098"/>
            <a:ext cx="827825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Paul’s message to the Athenians:</a:t>
            </a:r>
          </a:p>
          <a:p>
            <a:pPr marL="742950" lvl="0" indent="-742950" defTabSz="914400">
              <a:buFont typeface="+mj-lt"/>
              <a:buAutoNum type="arabicPeriod"/>
              <a:defRPr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  <a:p>
            <a:pPr marL="742950" lvl="0" indent="-742950" defTabSz="914400"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God exists (vv. 22-23)</a:t>
            </a:r>
          </a:p>
          <a:p>
            <a:pPr marL="742950" lvl="0" indent="-742950" defTabSz="914400">
              <a:buFont typeface="+mj-lt"/>
              <a:buAutoNum type="arabicPeriod"/>
              <a:defRPr/>
            </a:pPr>
            <a:endParaRPr lang="en-US" sz="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  <a:p>
            <a:pPr marL="742950" lvl="0" indent="-742950" defTabSz="914400"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God’s nature (vv. 24-29)</a:t>
            </a:r>
          </a:p>
        </p:txBody>
      </p:sp>
    </p:spTree>
    <p:extLst>
      <p:ext uri="{BB962C8B-B14F-4D97-AF65-F5344CB8AC3E}">
        <p14:creationId xmlns:p14="http://schemas.microsoft.com/office/powerpoint/2010/main" val="199066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ldly_preach_the_gospel-content-1-still-4x3.jpg">
            <a:extLst>
              <a:ext uri="{FF2B5EF4-FFF2-40B4-BE49-F238E27FC236}">
                <a16:creationId xmlns:a16="http://schemas.microsoft.com/office/drawing/2014/main" id="{282AFDF2-56A9-4DCC-8619-7CDADBB04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1254" y="1621967"/>
            <a:ext cx="7421217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spc="3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God is…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9150" y="2315526"/>
            <a:ext cx="7010400" cy="295369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the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CREATOR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 (v. 24a)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the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RULER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 (v. 24b)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the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GIVER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 (v. 25)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the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CONTROLLER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charset="0"/>
                <a:cs typeface="Tahoma" charset="0"/>
              </a:rPr>
              <a:t> (v. 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ldly_preach_the_gospel-content-1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1115" y="1688098"/>
            <a:ext cx="82782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Paul’s message to the Athenians:</a:t>
            </a:r>
          </a:p>
          <a:p>
            <a:pPr marL="742950" lvl="0" indent="-742950" defTabSz="914400">
              <a:buFont typeface="+mj-lt"/>
              <a:buAutoNum type="arabicPeriod"/>
              <a:defRPr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  <a:p>
            <a:pPr marL="742950" lvl="0" indent="-742950" defTabSz="914400"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God exists (vv. 22-23)</a:t>
            </a:r>
          </a:p>
          <a:p>
            <a:pPr marL="742950" lvl="0" indent="-742950" defTabSz="914400">
              <a:buFont typeface="+mj-lt"/>
              <a:buAutoNum type="arabicPeriod"/>
              <a:defRPr/>
            </a:pPr>
            <a:endParaRPr lang="en-US" sz="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  <a:p>
            <a:pPr marL="742950" lvl="0" indent="-742950" defTabSz="914400"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God’s nature (vv. 24-29)</a:t>
            </a:r>
          </a:p>
          <a:p>
            <a:pPr marL="742950" lvl="0" indent="-742950" defTabSz="914400">
              <a:buFont typeface="+mj-lt"/>
              <a:buAutoNum type="arabicPeriod"/>
              <a:defRPr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  <a:p>
            <a:pPr marL="742950" lvl="0" indent="-742950" defTabSz="914400"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God’s message (vv. 30-31)</a:t>
            </a:r>
          </a:p>
          <a:p>
            <a:pPr marL="742950" lvl="0" indent="-742950" defTabSz="914400">
              <a:buFont typeface="+mj-lt"/>
              <a:buAutoNum type="arabicPeriod"/>
              <a:defRPr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  <a:p>
            <a:pPr lvl="1" defTabSz="914400"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   - Repent! God is coming to judge the world 	 through His resurrected Son.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ldly_preach_the_gospel-content-1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1115" y="1688098"/>
            <a:ext cx="8278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Athenian’s Response to Paul</a:t>
            </a:r>
          </a:p>
          <a:p>
            <a:pPr lvl="0" defTabSz="914400">
              <a:defRPr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  <a:p>
            <a:pPr marL="742950" lvl="0" indent="-742950" defTabSz="914400"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Some mocked (v. 32)</a:t>
            </a:r>
          </a:p>
          <a:p>
            <a:pPr marL="742950" lvl="0" indent="-742950" defTabSz="914400">
              <a:buFont typeface="+mj-lt"/>
              <a:buAutoNum type="arabicPeriod"/>
              <a:defRPr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  <a:p>
            <a:pPr marL="742950" lvl="0" indent="-742950" defTabSz="914400"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Some were willing to hear more (v. 32)</a:t>
            </a:r>
          </a:p>
          <a:p>
            <a:pPr marL="742950" lvl="0" indent="-742950" defTabSz="914400">
              <a:buFont typeface="+mj-lt"/>
              <a:buAutoNum type="arabicPeriod"/>
              <a:defRPr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Tahoma" charset="0"/>
              <a:cs typeface="Tahoma" charset="0"/>
            </a:endParaRPr>
          </a:p>
          <a:p>
            <a:pPr marL="742950" lvl="0" indent="-742950" defTabSz="914400"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Tahoma" charset="0"/>
                <a:cs typeface="Tahoma" charset="0"/>
              </a:rPr>
              <a:t>Some joined him and believed (v. 34)</a:t>
            </a:r>
          </a:p>
        </p:txBody>
      </p:sp>
    </p:spTree>
    <p:extLst>
      <p:ext uri="{BB962C8B-B14F-4D97-AF65-F5344CB8AC3E}">
        <p14:creationId xmlns:p14="http://schemas.microsoft.com/office/powerpoint/2010/main" val="213445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oldly_preach_the_gospel-title-1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162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Landon  Rutter</dc:creator>
  <cp:lastModifiedBy>Landon Rutter</cp:lastModifiedBy>
  <cp:revision>5</cp:revision>
  <dcterms:created xsi:type="dcterms:W3CDTF">2016-12-04T21:42:13Z</dcterms:created>
  <dcterms:modified xsi:type="dcterms:W3CDTF">2019-08-25T13:21:53Z</dcterms:modified>
</cp:coreProperties>
</file>