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2D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0" y="9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25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67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9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15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22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77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11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2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5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7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3A3F8-1EC0-4C9A-A153-9BC1E3F44836}" type="datetimeFigureOut">
              <a:rPr lang="en-US" smtClean="0"/>
              <a:t>7/14/2019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648F6-BE07-4AAE-BC65-B222B8DBC5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5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FC2100-CA26-439F-B2D9-72AA388C2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FCFE9D-8BBE-4B2F-92A8-43130B037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BEC4F-2022-4D6B-B826-406F2E9EFCCC}"/>
              </a:ext>
            </a:extLst>
          </p:cNvPr>
          <p:cNvSpPr txBox="1"/>
          <p:nvPr/>
        </p:nvSpPr>
        <p:spPr>
          <a:xfrm>
            <a:off x="501747" y="451822"/>
            <a:ext cx="81217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James 4:13</a:t>
            </a:r>
          </a:p>
          <a:p>
            <a:r>
              <a:rPr lang="en-US" sz="2400" i="1" dirty="0">
                <a:solidFill>
                  <a:schemeClr val="bg1"/>
                </a:solidFill>
                <a:latin typeface="Arial Narrow" panose="020B0606020202030204" pitchFamily="34" charset="0"/>
              </a:rPr>
              <a:t>page 1013 in pew Bible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Come now, you who say, “Today or tomorrow we will go into such and such a town and spend a year there and trade and make a profit”—</a:t>
            </a:r>
          </a:p>
        </p:txBody>
      </p:sp>
    </p:spTree>
    <p:extLst>
      <p:ext uri="{BB962C8B-B14F-4D97-AF65-F5344CB8AC3E}">
        <p14:creationId xmlns:p14="http://schemas.microsoft.com/office/powerpoint/2010/main" val="209678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FCFE9D-8BBE-4B2F-92A8-43130B037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BEC4F-2022-4D6B-B826-406F2E9EFCCC}"/>
              </a:ext>
            </a:extLst>
          </p:cNvPr>
          <p:cNvSpPr txBox="1"/>
          <p:nvPr/>
        </p:nvSpPr>
        <p:spPr>
          <a:xfrm>
            <a:off x="501747" y="451822"/>
            <a:ext cx="81217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James 4:13-14</a:t>
            </a:r>
          </a:p>
          <a:p>
            <a:r>
              <a:rPr lang="en-US" sz="2400" i="1" dirty="0">
                <a:solidFill>
                  <a:schemeClr val="bg1"/>
                </a:solidFill>
                <a:latin typeface="Arial Narrow" panose="020B0606020202030204" pitchFamily="34" charset="0"/>
              </a:rPr>
              <a:t>page 1013 in pew Bible 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13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Come now, you who say, “Today or tomorrow we will go into such and such a town and spend a year there and trade and make a profit”—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662084-5581-474A-AC76-9C2DE61DFE4A}"/>
              </a:ext>
            </a:extLst>
          </p:cNvPr>
          <p:cNvSpPr/>
          <p:nvPr/>
        </p:nvSpPr>
        <p:spPr>
          <a:xfrm>
            <a:off x="501747" y="2396043"/>
            <a:ext cx="81217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                                                                               14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yet you do not know what tomorrow will bring.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22D46A-93CE-4EDA-A186-358469920309}"/>
              </a:ext>
            </a:extLst>
          </p:cNvPr>
          <p:cNvSpPr/>
          <p:nvPr/>
        </p:nvSpPr>
        <p:spPr>
          <a:xfrm>
            <a:off x="501747" y="2885367"/>
            <a:ext cx="81029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                                         What is your life? For you are a mist that appears for a little time and then vanishes.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DFD1E3-ADEE-4826-BB6E-840B15FBFAED}"/>
              </a:ext>
            </a:extLst>
          </p:cNvPr>
          <p:cNvSpPr/>
          <p:nvPr/>
        </p:nvSpPr>
        <p:spPr>
          <a:xfrm>
            <a:off x="2225431" y="4878873"/>
            <a:ext cx="46931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See Ps. 39:5-6; Job 9:25-26; James 1:9-11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53173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FCFE9D-8BBE-4B2F-92A8-43130B037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BEC4F-2022-4D6B-B826-406F2E9EFCCC}"/>
              </a:ext>
            </a:extLst>
          </p:cNvPr>
          <p:cNvSpPr txBox="1"/>
          <p:nvPr/>
        </p:nvSpPr>
        <p:spPr>
          <a:xfrm>
            <a:off x="501747" y="451822"/>
            <a:ext cx="81217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James 4:15</a:t>
            </a:r>
          </a:p>
          <a:p>
            <a:r>
              <a:rPr lang="en-US" sz="2400" i="1" dirty="0">
                <a:solidFill>
                  <a:schemeClr val="bg1"/>
                </a:solidFill>
                <a:latin typeface="Arial Narrow" panose="020B0606020202030204" pitchFamily="34" charset="0"/>
              </a:rPr>
              <a:t>page 1013 in pew Bible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15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Instead you ought to say, “If the Lord wills, we will live and do this or that.”</a:t>
            </a:r>
          </a:p>
        </p:txBody>
      </p:sp>
    </p:spTree>
    <p:extLst>
      <p:ext uri="{BB962C8B-B14F-4D97-AF65-F5344CB8AC3E}">
        <p14:creationId xmlns:p14="http://schemas.microsoft.com/office/powerpoint/2010/main" val="250117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FCFE9D-8BBE-4B2F-92A8-43130B037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BEC4F-2022-4D6B-B826-406F2E9EFCCC}"/>
              </a:ext>
            </a:extLst>
          </p:cNvPr>
          <p:cNvSpPr txBox="1"/>
          <p:nvPr/>
        </p:nvSpPr>
        <p:spPr>
          <a:xfrm>
            <a:off x="501747" y="451822"/>
            <a:ext cx="81217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James 4:15-16</a:t>
            </a:r>
          </a:p>
          <a:p>
            <a:r>
              <a:rPr lang="en-US" sz="2400" i="1" dirty="0">
                <a:solidFill>
                  <a:schemeClr val="bg1"/>
                </a:solidFill>
                <a:latin typeface="Arial Narrow" panose="020B0606020202030204" pitchFamily="34" charset="0"/>
              </a:rPr>
              <a:t>page 1013 in pew Bible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15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Instead you ought to say, “If the Lord wills, we will live and do this or that.”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87BFED-BE3C-4FFC-B3B3-8332A0432815}"/>
              </a:ext>
            </a:extLst>
          </p:cNvPr>
          <p:cNvSpPr/>
          <p:nvPr/>
        </p:nvSpPr>
        <p:spPr>
          <a:xfrm>
            <a:off x="501747" y="1913649"/>
            <a:ext cx="81217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                                                16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As it is, you boast in your arrogance. All such boasting is evil.</a:t>
            </a:r>
          </a:p>
        </p:txBody>
      </p:sp>
    </p:spTree>
    <p:extLst>
      <p:ext uri="{BB962C8B-B14F-4D97-AF65-F5344CB8AC3E}">
        <p14:creationId xmlns:p14="http://schemas.microsoft.com/office/powerpoint/2010/main" val="271038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FCFE9D-8BBE-4B2F-92A8-43130B037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BEC4F-2022-4D6B-B826-406F2E9EFCCC}"/>
              </a:ext>
            </a:extLst>
          </p:cNvPr>
          <p:cNvSpPr txBox="1"/>
          <p:nvPr/>
        </p:nvSpPr>
        <p:spPr>
          <a:xfrm>
            <a:off x="501747" y="451822"/>
            <a:ext cx="81217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James 4:15-17</a:t>
            </a:r>
          </a:p>
          <a:p>
            <a:r>
              <a:rPr lang="en-US" sz="2400" i="1" dirty="0">
                <a:solidFill>
                  <a:schemeClr val="bg1"/>
                </a:solidFill>
                <a:latin typeface="Arial Narrow" panose="020B0606020202030204" pitchFamily="34" charset="0"/>
              </a:rPr>
              <a:t>page 1013 in pew Bible</a:t>
            </a:r>
          </a:p>
          <a:p>
            <a:endParaRPr lang="en-US" sz="8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15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 Instead you ought to say, “If the Lord wills, we will live and do this or that.”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87BFED-BE3C-4FFC-B3B3-8332A0432815}"/>
              </a:ext>
            </a:extLst>
          </p:cNvPr>
          <p:cNvSpPr/>
          <p:nvPr/>
        </p:nvSpPr>
        <p:spPr>
          <a:xfrm>
            <a:off x="501747" y="1913649"/>
            <a:ext cx="81217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                                                16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As it is, you boast in your arrogance. All such boasting is evil.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D07F25-2159-41CA-A8CC-CED478AB9CDB}"/>
              </a:ext>
            </a:extLst>
          </p:cNvPr>
          <p:cNvSpPr/>
          <p:nvPr/>
        </p:nvSpPr>
        <p:spPr>
          <a:xfrm>
            <a:off x="466577" y="2402917"/>
            <a:ext cx="81217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                                                                                      17</a:t>
            </a:r>
            <a:r>
              <a:rPr lang="en-US" sz="3200" b="1" baseline="30000" dirty="0">
                <a:solidFill>
                  <a:schemeClr val="bg1"/>
                </a:solidFill>
                <a:latin typeface="Arial Narrow" panose="020B0606020202030204" pitchFamily="34" charset="0"/>
              </a:rPr>
              <a:t> </a:t>
            </a: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So whoever knows the right thing to do and fails to do it, for him it is sin.</a:t>
            </a:r>
          </a:p>
        </p:txBody>
      </p:sp>
    </p:spTree>
    <p:extLst>
      <p:ext uri="{BB962C8B-B14F-4D97-AF65-F5344CB8AC3E}">
        <p14:creationId xmlns:p14="http://schemas.microsoft.com/office/powerpoint/2010/main" val="2301612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FCFE9D-8BBE-4B2F-92A8-43130B037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A0BEC4F-2022-4D6B-B826-406F2E9EFCCC}"/>
              </a:ext>
            </a:extLst>
          </p:cNvPr>
          <p:cNvSpPr txBox="1"/>
          <p:nvPr/>
        </p:nvSpPr>
        <p:spPr>
          <a:xfrm>
            <a:off x="501747" y="451822"/>
            <a:ext cx="812174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Some Things to Remember…</a:t>
            </a:r>
          </a:p>
          <a:p>
            <a:endParaRPr lang="en-US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Our lives are frail and finite (v. 14)</a:t>
            </a:r>
          </a:p>
          <a:p>
            <a:pPr marL="514350" indent="-514350">
              <a:buFontTx/>
              <a:buAutoNum type="arabicParenR"/>
            </a:pP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It’s okay to make plans, but they must be made with the proper perspective (v. 15)</a:t>
            </a:r>
          </a:p>
          <a:p>
            <a:pPr marL="514350" indent="-514350">
              <a:buFontTx/>
              <a:buAutoNum type="arabicParenR"/>
            </a:pPr>
            <a:endParaRPr lang="en-US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FontTx/>
              <a:buAutoNum type="arabicParenR"/>
            </a:pPr>
            <a:endParaRPr lang="en-US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arenR"/>
            </a:pPr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Do the right things right now (v. 17)</a:t>
            </a:r>
          </a:p>
        </p:txBody>
      </p:sp>
    </p:spTree>
    <p:extLst>
      <p:ext uri="{BB962C8B-B14F-4D97-AF65-F5344CB8AC3E}">
        <p14:creationId xmlns:p14="http://schemas.microsoft.com/office/powerpoint/2010/main" val="135268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FC2100-CA26-439F-B2D9-72AA388C2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253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2019-07-14T19:03:43Z</dcterms:created>
  <dcterms:modified xsi:type="dcterms:W3CDTF">2019-07-14T20:41:12Z</dcterms:modified>
</cp:coreProperties>
</file>