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251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3251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3251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3251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3251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3251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3251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3251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3251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1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175" cap="flat">
              <a:solidFill>
                <a:srgbClr val="F8EDF1"/>
              </a:solidFill>
              <a:prstDash val="solid"/>
              <a:miter lim="400000"/>
            </a:ln>
          </a:left>
          <a:right>
            <a:ln w="3175" cap="flat">
              <a:solidFill>
                <a:srgbClr val="F8EDF1"/>
              </a:solidFill>
              <a:prstDash val="solid"/>
              <a:miter lim="400000"/>
            </a:ln>
          </a:right>
          <a:top>
            <a:ln w="3175" cap="flat">
              <a:solidFill>
                <a:srgbClr val="F8EDF1"/>
              </a:solidFill>
              <a:prstDash val="solid"/>
              <a:miter lim="400000"/>
            </a:ln>
          </a:top>
          <a:bottom>
            <a:ln w="3175" cap="flat">
              <a:solidFill>
                <a:srgbClr val="F8EDF1"/>
              </a:solidFill>
              <a:prstDash val="solid"/>
              <a:miter lim="400000"/>
            </a:ln>
          </a:bottom>
          <a:insideH>
            <a:ln w="3175" cap="flat">
              <a:solidFill>
                <a:srgbClr val="F8EDF1"/>
              </a:solidFill>
              <a:prstDash val="solid"/>
              <a:miter lim="400000"/>
            </a:ln>
          </a:insideH>
          <a:insideV>
            <a:ln w="3175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3175" cap="flat">
              <a:solidFill>
                <a:srgbClr val="F8EDF1"/>
              </a:solidFill>
              <a:prstDash val="solid"/>
              <a:miter lim="400000"/>
            </a:ln>
          </a:right>
          <a:top>
            <a:ln w="3175" cap="flat">
              <a:solidFill>
                <a:srgbClr val="F8EDF1"/>
              </a:solidFill>
              <a:prstDash val="solid"/>
              <a:miter lim="400000"/>
            </a:ln>
          </a:top>
          <a:bottom>
            <a:ln w="3175" cap="flat">
              <a:solidFill>
                <a:srgbClr val="F8EDF1"/>
              </a:solidFill>
              <a:prstDash val="solid"/>
              <a:miter lim="400000"/>
            </a:ln>
          </a:bottom>
          <a:insideH>
            <a:ln w="3175" cap="flat">
              <a:solidFill>
                <a:srgbClr val="F8EDF1"/>
              </a:solidFill>
              <a:prstDash val="solid"/>
              <a:miter lim="400000"/>
            </a:ln>
          </a:insideH>
          <a:insideV>
            <a:ln w="3175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175" cap="flat">
              <a:solidFill>
                <a:srgbClr val="F8EDF1"/>
              </a:solidFill>
              <a:prstDash val="solid"/>
              <a:miter lim="400000"/>
            </a:ln>
          </a:left>
          <a:right>
            <a:ln w="3175" cap="flat">
              <a:solidFill>
                <a:srgbClr val="F8EDF1"/>
              </a:solidFill>
              <a:prstDash val="solid"/>
              <a:miter lim="400000"/>
            </a:ln>
          </a:right>
          <a:top>
            <a:ln w="3175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3175" cap="flat">
              <a:solidFill>
                <a:srgbClr val="F8EDF1"/>
              </a:solidFill>
              <a:prstDash val="solid"/>
              <a:miter lim="400000"/>
            </a:ln>
          </a:insideH>
          <a:insideV>
            <a:ln w="3175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175" cap="flat">
              <a:solidFill>
                <a:srgbClr val="F8EDF1"/>
              </a:solidFill>
              <a:prstDash val="solid"/>
              <a:miter lim="400000"/>
            </a:ln>
          </a:left>
          <a:right>
            <a:ln w="3175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3175" cap="flat">
              <a:solidFill>
                <a:srgbClr val="F8EDF1"/>
              </a:solidFill>
              <a:prstDash val="solid"/>
              <a:miter lim="400000"/>
            </a:ln>
          </a:bottom>
          <a:insideH>
            <a:ln w="3175" cap="flat">
              <a:solidFill>
                <a:srgbClr val="F8EDF1"/>
              </a:solidFill>
              <a:prstDash val="solid"/>
              <a:miter lim="400000"/>
            </a:ln>
          </a:insideH>
          <a:insideV>
            <a:ln w="3175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175" cap="flat">
              <a:solidFill>
                <a:srgbClr val="F8EDF1"/>
              </a:solidFill>
              <a:prstDash val="solid"/>
              <a:miter lim="400000"/>
            </a:ln>
          </a:left>
          <a:right>
            <a:ln w="3175" cap="flat">
              <a:solidFill>
                <a:srgbClr val="F8EDF1"/>
              </a:solidFill>
              <a:prstDash val="solid"/>
              <a:miter lim="400000"/>
            </a:ln>
          </a:right>
          <a:top>
            <a:ln w="3175" cap="flat">
              <a:solidFill>
                <a:srgbClr val="F8EDF1"/>
              </a:solidFill>
              <a:prstDash val="solid"/>
              <a:miter lim="400000"/>
            </a:ln>
          </a:top>
          <a:bottom>
            <a:ln w="3175" cap="flat">
              <a:solidFill>
                <a:srgbClr val="F8EDF1"/>
              </a:solidFill>
              <a:prstDash val="solid"/>
              <a:miter lim="400000"/>
            </a:ln>
          </a:bottom>
          <a:insideH>
            <a:ln w="3175" cap="flat">
              <a:solidFill>
                <a:srgbClr val="F8EDF1"/>
              </a:solidFill>
              <a:prstDash val="solid"/>
              <a:miter lim="400000"/>
            </a:ln>
          </a:insideH>
          <a:insideV>
            <a:ln w="3175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3175" cap="flat">
              <a:solidFill>
                <a:srgbClr val="F8EDF1"/>
              </a:solidFill>
              <a:prstDash val="solid"/>
              <a:miter lim="400000"/>
            </a:ln>
          </a:right>
          <a:top>
            <a:ln w="3175" cap="flat">
              <a:solidFill>
                <a:srgbClr val="F8EDF1"/>
              </a:solidFill>
              <a:prstDash val="solid"/>
              <a:miter lim="400000"/>
            </a:ln>
          </a:top>
          <a:bottom>
            <a:ln w="3175" cap="flat">
              <a:solidFill>
                <a:srgbClr val="F8EDF1"/>
              </a:solidFill>
              <a:prstDash val="solid"/>
              <a:miter lim="400000"/>
            </a:ln>
          </a:bottom>
          <a:insideH>
            <a:ln w="3175" cap="flat">
              <a:solidFill>
                <a:srgbClr val="F8EDF1"/>
              </a:solidFill>
              <a:prstDash val="solid"/>
              <a:miter lim="400000"/>
            </a:ln>
          </a:insideH>
          <a:insideV>
            <a:ln w="3175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175" cap="flat">
              <a:solidFill>
                <a:srgbClr val="F8EDF1"/>
              </a:solidFill>
              <a:prstDash val="solid"/>
              <a:miter lim="400000"/>
            </a:ln>
          </a:left>
          <a:right>
            <a:ln w="3175" cap="flat">
              <a:solidFill>
                <a:srgbClr val="F8EDF1"/>
              </a:solidFill>
              <a:prstDash val="solid"/>
              <a:miter lim="400000"/>
            </a:ln>
          </a:right>
          <a:top>
            <a:ln w="3175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3175" cap="flat">
              <a:solidFill>
                <a:srgbClr val="F8EDF1"/>
              </a:solidFill>
              <a:prstDash val="solid"/>
              <a:miter lim="400000"/>
            </a:ln>
          </a:insideH>
          <a:insideV>
            <a:ln w="3175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175" cap="flat">
              <a:solidFill>
                <a:srgbClr val="F8EDF1"/>
              </a:solidFill>
              <a:prstDash val="solid"/>
              <a:miter lim="400000"/>
            </a:ln>
          </a:left>
          <a:right>
            <a:ln w="3175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3175" cap="flat">
              <a:solidFill>
                <a:srgbClr val="F8EDF1"/>
              </a:solidFill>
              <a:prstDash val="solid"/>
              <a:miter lim="400000"/>
            </a:ln>
          </a:bottom>
          <a:insideH>
            <a:ln w="3175" cap="flat">
              <a:solidFill>
                <a:srgbClr val="F8EDF1"/>
              </a:solidFill>
              <a:prstDash val="solid"/>
              <a:miter lim="400000"/>
            </a:ln>
          </a:insideH>
          <a:insideV>
            <a:ln w="3175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Times"/>
          <a:ea typeface="Times"/>
          <a:cs typeface="Times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"/>
          <a:ea typeface="Times"/>
          <a:cs typeface="Time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"/>
          <a:ea typeface="Times"/>
          <a:cs typeface="Times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"/>
          <a:ea typeface="Times"/>
          <a:cs typeface="Times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175" cap="flat">
              <a:solidFill>
                <a:srgbClr val="F8EDF1"/>
              </a:solidFill>
              <a:prstDash val="solid"/>
              <a:miter lim="400000"/>
            </a:ln>
          </a:left>
          <a:right>
            <a:ln w="3175" cap="flat">
              <a:solidFill>
                <a:srgbClr val="F8EDF1"/>
              </a:solidFill>
              <a:prstDash val="solid"/>
              <a:miter lim="400000"/>
            </a:ln>
          </a:right>
          <a:top>
            <a:ln w="3175" cap="flat">
              <a:solidFill>
                <a:srgbClr val="F8EDF1"/>
              </a:solidFill>
              <a:prstDash val="solid"/>
              <a:miter lim="400000"/>
            </a:ln>
          </a:top>
          <a:bottom>
            <a:ln w="3175" cap="flat">
              <a:solidFill>
                <a:srgbClr val="F8EDF1"/>
              </a:solidFill>
              <a:prstDash val="solid"/>
              <a:miter lim="400000"/>
            </a:ln>
          </a:bottom>
          <a:insideH>
            <a:ln w="3175" cap="flat">
              <a:solidFill>
                <a:srgbClr val="F8EDF1"/>
              </a:solidFill>
              <a:prstDash val="solid"/>
              <a:miter lim="400000"/>
            </a:ln>
          </a:insideH>
          <a:insideV>
            <a:ln w="3175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3175" cap="flat">
              <a:solidFill>
                <a:srgbClr val="F8EDF1"/>
              </a:solidFill>
              <a:prstDash val="solid"/>
              <a:miter lim="400000"/>
            </a:ln>
          </a:right>
          <a:top>
            <a:ln w="3175" cap="flat">
              <a:solidFill>
                <a:srgbClr val="F8EDF1"/>
              </a:solidFill>
              <a:prstDash val="solid"/>
              <a:miter lim="400000"/>
            </a:ln>
          </a:top>
          <a:bottom>
            <a:ln w="3175" cap="flat">
              <a:solidFill>
                <a:srgbClr val="F8EDF1"/>
              </a:solidFill>
              <a:prstDash val="solid"/>
              <a:miter lim="400000"/>
            </a:ln>
          </a:bottom>
          <a:insideH>
            <a:ln w="3175" cap="flat">
              <a:solidFill>
                <a:srgbClr val="F8EDF1"/>
              </a:solidFill>
              <a:prstDash val="solid"/>
              <a:miter lim="400000"/>
            </a:ln>
          </a:insideH>
          <a:insideV>
            <a:ln w="3175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175" cap="flat">
              <a:solidFill>
                <a:srgbClr val="F8EDF1"/>
              </a:solidFill>
              <a:prstDash val="solid"/>
              <a:miter lim="400000"/>
            </a:ln>
          </a:left>
          <a:right>
            <a:ln w="3175" cap="flat">
              <a:solidFill>
                <a:srgbClr val="F8EDF1"/>
              </a:solidFill>
              <a:prstDash val="solid"/>
              <a:miter lim="400000"/>
            </a:ln>
          </a:right>
          <a:top>
            <a:ln w="3175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3175" cap="flat">
              <a:solidFill>
                <a:srgbClr val="F8EDF1"/>
              </a:solidFill>
              <a:prstDash val="solid"/>
              <a:miter lim="400000"/>
            </a:ln>
          </a:insideH>
          <a:insideV>
            <a:ln w="3175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175" cap="flat">
              <a:solidFill>
                <a:srgbClr val="F8EDF1"/>
              </a:solidFill>
              <a:prstDash val="solid"/>
              <a:miter lim="400000"/>
            </a:ln>
          </a:left>
          <a:right>
            <a:ln w="3175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3175" cap="flat">
              <a:solidFill>
                <a:srgbClr val="F8EDF1"/>
              </a:solidFill>
              <a:prstDash val="solid"/>
              <a:miter lim="400000"/>
            </a:ln>
          </a:bottom>
          <a:insideH>
            <a:ln w="3175" cap="flat">
              <a:solidFill>
                <a:srgbClr val="F8EDF1"/>
              </a:solidFill>
              <a:prstDash val="solid"/>
              <a:miter lim="400000"/>
            </a:ln>
          </a:insideH>
          <a:insideV>
            <a:ln w="3175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31F547A7-39BB-4F68-8E04-44CB94198D62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21566D-33D8-43A2-AC61-ADBDD1D2DE02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88019323-7F78-454C-8413-3F65D28DA4A7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quarter" idx="13"/>
          </p:nvPr>
        </p:nvSpPr>
        <p:spPr>
          <a:xfrm>
            <a:off x="6835775" y="2590799"/>
            <a:ext cx="3429000" cy="457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2101849" y="2362199"/>
            <a:ext cx="4400552" cy="2476501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2101849" y="4895850"/>
            <a:ext cx="4400552" cy="247650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quarter" idx="13"/>
          </p:nvPr>
        </p:nvSpPr>
        <p:spPr>
          <a:xfrm>
            <a:off x="6835775" y="2590799"/>
            <a:ext cx="3429000" cy="4572002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2101849" y="2362199"/>
            <a:ext cx="4400552" cy="2476501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2101849" y="4895850"/>
            <a:ext cx="4400552" cy="247650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13"/>
          </p:nvPr>
        </p:nvSpPr>
        <p:spPr>
          <a:xfrm>
            <a:off x="7026275" y="3400425"/>
            <a:ext cx="3048001" cy="40671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xfrm>
            <a:off x="2578099" y="1409699"/>
            <a:ext cx="7848602" cy="182880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quarter" idx="1"/>
          </p:nvPr>
        </p:nvSpPr>
        <p:spPr>
          <a:xfrm>
            <a:off x="2578099" y="3295650"/>
            <a:ext cx="3781427" cy="4286251"/>
          </a:xfrm>
          <a:prstGeom prst="rect">
            <a:avLst/>
          </a:prstGeom>
        </p:spPr>
        <p:txBody>
          <a:bodyPr anchor="ctr"/>
          <a:lstStyle>
            <a:lvl1pPr marL="781207" indent="-463707" algn="l">
              <a:spcBef>
                <a:spcPts val="2700"/>
              </a:spcBef>
              <a:buSzPct val="171000"/>
              <a:buChar char="•"/>
              <a:defRPr sz="3000"/>
            </a:lvl1pPr>
            <a:lvl2pPr marL="1225707" indent="-463707" algn="l">
              <a:spcBef>
                <a:spcPts val="2700"/>
              </a:spcBef>
              <a:buSzPct val="171000"/>
              <a:buChar char="•"/>
              <a:defRPr sz="3000"/>
            </a:lvl2pPr>
            <a:lvl3pPr marL="1670207" indent="-463707" algn="l">
              <a:spcBef>
                <a:spcPts val="2700"/>
              </a:spcBef>
              <a:buSzPct val="171000"/>
              <a:buChar char="•"/>
              <a:defRPr sz="3000"/>
            </a:lvl3pPr>
            <a:lvl4pPr marL="2114707" indent="-463707" algn="l">
              <a:spcBef>
                <a:spcPts val="2700"/>
              </a:spcBef>
              <a:buSzPct val="171000"/>
              <a:buChar char="•"/>
              <a:defRPr sz="3000"/>
            </a:lvl4pPr>
            <a:lvl5pPr marL="2559207" indent="-463707" algn="l">
              <a:spcBef>
                <a:spcPts val="2700"/>
              </a:spcBef>
              <a:buSzPct val="171000"/>
              <a:buChar char="•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2578099" y="1409699"/>
            <a:ext cx="7848602" cy="182880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2578099" y="3295650"/>
            <a:ext cx="3781427" cy="4286251"/>
          </a:xfrm>
          <a:prstGeom prst="rect">
            <a:avLst/>
          </a:prstGeom>
        </p:spPr>
        <p:txBody>
          <a:bodyPr anchor="ctr"/>
          <a:lstStyle>
            <a:lvl1pPr marL="781207" indent="-463707" algn="l">
              <a:spcBef>
                <a:spcPts val="2700"/>
              </a:spcBef>
              <a:buSzPct val="171000"/>
              <a:buChar char="•"/>
              <a:defRPr sz="3000"/>
            </a:lvl1pPr>
            <a:lvl2pPr marL="1225707" indent="-463707" algn="l">
              <a:spcBef>
                <a:spcPts val="2700"/>
              </a:spcBef>
              <a:buSzPct val="171000"/>
              <a:buChar char="•"/>
              <a:defRPr sz="3000"/>
            </a:lvl2pPr>
            <a:lvl3pPr marL="1670207" indent="-463707" algn="l">
              <a:spcBef>
                <a:spcPts val="2700"/>
              </a:spcBef>
              <a:buSzPct val="171000"/>
              <a:buChar char="•"/>
              <a:defRPr sz="3000"/>
            </a:lvl3pPr>
            <a:lvl4pPr marL="2114707" indent="-463707" algn="l">
              <a:spcBef>
                <a:spcPts val="2700"/>
              </a:spcBef>
              <a:buSzPct val="171000"/>
              <a:buChar char="•"/>
              <a:defRPr sz="3000"/>
            </a:lvl4pPr>
            <a:lvl5pPr marL="2559207" indent="-463707" algn="l">
              <a:spcBef>
                <a:spcPts val="2700"/>
              </a:spcBef>
              <a:buSzPct val="171000"/>
              <a:buChar char="•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2578099" y="1409699"/>
            <a:ext cx="7848602" cy="182880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454900" y="3295650"/>
            <a:ext cx="2971801" cy="4286251"/>
          </a:xfrm>
          <a:prstGeom prst="rect">
            <a:avLst/>
          </a:prstGeom>
        </p:spPr>
        <p:txBody>
          <a:bodyPr anchor="ctr"/>
          <a:lstStyle>
            <a:lvl1pPr marL="781207" indent="-463707" algn="l">
              <a:spcBef>
                <a:spcPts val="2700"/>
              </a:spcBef>
              <a:buSzPct val="171000"/>
              <a:buChar char="•"/>
              <a:defRPr sz="3000"/>
            </a:lvl1pPr>
            <a:lvl2pPr marL="1225707" indent="-463707" algn="l">
              <a:spcBef>
                <a:spcPts val="2700"/>
              </a:spcBef>
              <a:buSzPct val="171000"/>
              <a:buChar char="•"/>
              <a:defRPr sz="3000"/>
            </a:lvl2pPr>
            <a:lvl3pPr marL="1670207" indent="-463707" algn="l">
              <a:spcBef>
                <a:spcPts val="2700"/>
              </a:spcBef>
              <a:buSzPct val="171000"/>
              <a:buChar char="•"/>
              <a:defRPr sz="3000"/>
            </a:lvl3pPr>
            <a:lvl4pPr marL="2114707" indent="-463707" algn="l">
              <a:spcBef>
                <a:spcPts val="2700"/>
              </a:spcBef>
              <a:buSzPct val="171000"/>
              <a:buChar char="•"/>
              <a:defRPr sz="3000"/>
            </a:lvl4pPr>
            <a:lvl5pPr marL="2559207" indent="-463707" algn="l">
              <a:spcBef>
                <a:spcPts val="2700"/>
              </a:spcBef>
              <a:buSzPct val="171000"/>
              <a:buChar char="•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1873249" y="1219199"/>
            <a:ext cx="6176774" cy="3494533"/>
          </a:xfrm>
          <a:prstGeom prst="rect">
            <a:avLst/>
          </a:prstGeom>
        </p:spPr>
        <p:txBody>
          <a:bodyPr/>
          <a:lstStyle>
            <a:lvl1pPr marR="45155" defTabSz="921173">
              <a:lnSpc>
                <a:spcPct val="70000"/>
              </a:lnSpc>
              <a:defRPr sz="6000"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1873249" y="5283708"/>
            <a:ext cx="7478270" cy="2641093"/>
          </a:xfrm>
          <a:prstGeom prst="rect">
            <a:avLst/>
          </a:prstGeom>
        </p:spPr>
        <p:txBody>
          <a:bodyPr/>
          <a:lstStyle>
            <a:lvl1pPr marR="90311" indent="63500" defTabSz="921173">
              <a:lnSpc>
                <a:spcPct val="90000"/>
              </a:lnSpc>
              <a:spcBef>
                <a:spcPts val="800"/>
              </a:spcBef>
              <a:defRPr sz="4800"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1pPr>
            <a:lvl2pPr marR="90311" indent="711200" defTabSz="921173">
              <a:spcBef>
                <a:spcPts val="700"/>
              </a:spcBef>
              <a:defRPr sz="4400"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2pPr>
            <a:lvl3pPr marR="90311" indent="1371600" defTabSz="921173">
              <a:spcBef>
                <a:spcPts val="600"/>
              </a:spcBef>
              <a:defRPr sz="3600"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3pPr>
            <a:lvl4pPr marR="90311" indent="2019300" defTabSz="921173">
              <a:spcBef>
                <a:spcPts val="500"/>
              </a:spcBef>
              <a:defRPr sz="3200"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4pPr>
            <a:lvl5pPr marR="90311" indent="2667000" defTabSz="921173">
              <a:spcBef>
                <a:spcPts val="500"/>
              </a:spcBef>
              <a:defRPr sz="3200"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9788271" y="8048625"/>
            <a:ext cx="336551" cy="387350"/>
          </a:xfrm>
          <a:prstGeom prst="rect">
            <a:avLst/>
          </a:prstGeom>
        </p:spPr>
        <p:txBody>
          <a:bodyPr lIns="47625" tIns="47625" rIns="47625" bIns="47625"/>
          <a:lstStyle>
            <a:lvl1pPr>
              <a:defRPr sz="1800"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2359024" y="1626107"/>
            <a:ext cx="8286752" cy="1704976"/>
          </a:xfrm>
          <a:prstGeom prst="rect">
            <a:avLst/>
          </a:prstGeom>
        </p:spPr>
        <p:txBody>
          <a:bodyPr lIns="0" tIns="0" rIns="0" bIns="0" anchor="ctr"/>
          <a:lstStyle>
            <a:lvl1pPr marR="45155" defTabSz="921173">
              <a:def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sz="half" idx="1"/>
          </p:nvPr>
        </p:nvSpPr>
        <p:spPr>
          <a:xfrm>
            <a:off x="2359024" y="3332988"/>
            <a:ext cx="8286752" cy="5201413"/>
          </a:xfrm>
          <a:prstGeom prst="rect">
            <a:avLst/>
          </a:prstGeom>
        </p:spPr>
        <p:txBody>
          <a:bodyPr/>
          <a:lstStyle>
            <a:lvl1pPr marL="529636" marR="90311" indent="-466136" algn="l" defTabSz="921173">
              <a:spcBef>
                <a:spcPts val="700"/>
              </a:spcBef>
              <a:buSzPct val="100000"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1086104" marR="90311" indent="-374904" algn="l" defTabSz="921173">
              <a:spcBef>
                <a:spcPts val="600"/>
              </a:spcBef>
              <a:buSzPct val="100000"/>
              <a:buChar char="–"/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675251" marR="90311" indent="-303651" algn="l" defTabSz="921173">
              <a:spcBef>
                <a:spcPts val="500"/>
              </a:spcBef>
              <a:buSzPct val="100000"/>
              <a:buChar char="•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2325914" marR="90311" indent="-306614" algn="l" defTabSz="921173">
              <a:spcBef>
                <a:spcPts val="500"/>
              </a:spcBef>
              <a:buSzPct val="100000"/>
              <a:buChar char="–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973614" marR="90311" indent="-306614" algn="l" defTabSz="921173">
              <a:spcBef>
                <a:spcPts val="500"/>
              </a:spcBef>
              <a:buSzPct val="100000"/>
              <a:buChar char="»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9463658" y="7883652"/>
            <a:ext cx="336551" cy="387351"/>
          </a:xfrm>
          <a:prstGeom prst="rect">
            <a:avLst/>
          </a:prstGeom>
        </p:spPr>
        <p:txBody>
          <a:bodyPr lIns="47625" tIns="47625" rIns="47625" bIns="47625"/>
          <a:lstStyle>
            <a:lvl1pPr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3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Jazz-Grasp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/>
          <p:nvPr>
            <p:ph type="title"/>
          </p:nvPr>
        </p:nvSpPr>
        <p:spPr>
          <a:xfrm>
            <a:off x="1968499" y="1219199"/>
            <a:ext cx="6991775" cy="2028615"/>
          </a:xfrm>
          <a:prstGeom prst="rect">
            <a:avLst/>
          </a:prstGeom>
        </p:spPr>
        <p:txBody>
          <a:bodyPr/>
          <a:lstStyle>
            <a:lvl1pPr marR="41101" defTabSz="921173">
              <a:lnSpc>
                <a:spcPct val="70000"/>
              </a:lnSpc>
              <a:defRPr sz="5600"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2" name="Body Level One…"/>
          <p:cNvSpPr txBox="1"/>
          <p:nvPr>
            <p:ph type="body" sz="quarter" idx="1"/>
          </p:nvPr>
        </p:nvSpPr>
        <p:spPr>
          <a:xfrm>
            <a:off x="1968499" y="3905250"/>
            <a:ext cx="5448302" cy="4629151"/>
          </a:xfrm>
          <a:prstGeom prst="rect">
            <a:avLst/>
          </a:prstGeom>
        </p:spPr>
        <p:txBody>
          <a:bodyPr/>
          <a:lstStyle>
            <a:lvl1pPr marL="509869" marR="90311" indent="-452070" algn="l" defTabSz="921173">
              <a:spcBef>
                <a:spcPts val="800"/>
              </a:spcBef>
              <a:buSzPct val="100000"/>
              <a:buChar char="•"/>
              <a:defRPr sz="4600"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1pPr>
            <a:lvl2pPr marL="1034935" marR="90311" indent="-326896" algn="l" defTabSz="921173">
              <a:spcBef>
                <a:spcPts val="700"/>
              </a:spcBef>
              <a:buSzPct val="100000"/>
              <a:buChar char="–"/>
              <a:defRPr sz="3600"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2pPr>
            <a:lvl3pPr marL="1647738" marR="90311" indent="-289459" algn="l" defTabSz="921173">
              <a:spcBef>
                <a:spcPts val="600"/>
              </a:spcBef>
              <a:buSzPct val="100000"/>
              <a:buChar char="•"/>
              <a:defRPr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3pPr>
            <a:lvl4pPr marL="2280456" marR="90311" indent="-271939" algn="l" defTabSz="921173">
              <a:spcBef>
                <a:spcPts val="600"/>
              </a:spcBef>
              <a:buSzPct val="100000"/>
              <a:buChar char="–"/>
              <a:defRPr sz="2800"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4pPr>
            <a:lvl5pPr marL="2933738" marR="90311" indent="-274977" algn="l" defTabSz="921173">
              <a:spcBef>
                <a:spcPts val="600"/>
              </a:spcBef>
              <a:buSzPct val="100000"/>
              <a:buChar char="»"/>
              <a:defRPr sz="2800"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9750509" y="8124825"/>
            <a:ext cx="279401" cy="292100"/>
          </a:xfrm>
          <a:prstGeom prst="rect">
            <a:avLst/>
          </a:prstGeom>
        </p:spPr>
        <p:txBody>
          <a:bodyPr lIns="57150" tIns="57150" rIns="57150" bIns="57150"/>
          <a:lstStyle>
            <a:lvl1pPr defTabSz="460586">
              <a:defRPr sz="1200">
                <a:solidFill>
                  <a:srgbClr val="F8EDF1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2578099" y="1409699"/>
            <a:ext cx="7848602" cy="182880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half" idx="1"/>
          </p:nvPr>
        </p:nvSpPr>
        <p:spPr>
          <a:xfrm>
            <a:off x="2578099" y="3295650"/>
            <a:ext cx="7848602" cy="4286251"/>
          </a:xfrm>
          <a:prstGeom prst="rect">
            <a:avLst/>
          </a:prstGeom>
        </p:spPr>
        <p:txBody>
          <a:bodyPr anchor="ctr"/>
          <a:lstStyle>
            <a:lvl1pPr marL="861785" indent="-544285" algn="l">
              <a:spcBef>
                <a:spcPts val="1700"/>
              </a:spcBef>
              <a:buSzPct val="171000"/>
              <a:buChar char="•"/>
              <a:defRPr sz="4000"/>
            </a:lvl1pPr>
            <a:lvl2pPr marL="1306285" indent="-544285" algn="l">
              <a:spcBef>
                <a:spcPts val="1700"/>
              </a:spcBef>
              <a:buSzPct val="171000"/>
              <a:buChar char="•"/>
              <a:defRPr sz="4000"/>
            </a:lvl2pPr>
            <a:lvl3pPr marL="1750785" indent="-544285" algn="l">
              <a:spcBef>
                <a:spcPts val="1700"/>
              </a:spcBef>
              <a:buSzPct val="171000"/>
              <a:buChar char="•"/>
              <a:defRPr sz="4000"/>
            </a:lvl3pPr>
            <a:lvl4pPr marL="2195285" indent="-544285" algn="l">
              <a:spcBef>
                <a:spcPts val="1700"/>
              </a:spcBef>
              <a:buSzPct val="171000"/>
              <a:buChar char="•"/>
              <a:defRPr sz="4000"/>
            </a:lvl4pPr>
            <a:lvl5pPr marL="2639785" indent="-544285" algn="l">
              <a:spcBef>
                <a:spcPts val="1700"/>
              </a:spcBef>
              <a:buSzPct val="171000"/>
              <a:buChar char="•"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/>
          <p:nvPr>
            <p:ph type="title"/>
          </p:nvPr>
        </p:nvSpPr>
        <p:spPr>
          <a:xfrm>
            <a:off x="2359024" y="3248025"/>
            <a:ext cx="8286752" cy="2028826"/>
          </a:xfrm>
          <a:prstGeom prst="rect">
            <a:avLst/>
          </a:prstGeom>
          <a:effectLst>
            <a:outerShdw sx="100000" sy="100000" kx="0" ky="0" algn="b" rotWithShape="0" blurRad="25400" dist="0" dir="8100000">
              <a:srgbClr val="FFFFFF">
                <a:alpha val="75000"/>
              </a:srgbClr>
            </a:outerShdw>
          </a:effectLst>
        </p:spPr>
        <p:txBody>
          <a:bodyPr anchor="ctr"/>
          <a:lstStyle>
            <a:lvl1pPr marR="41101" algn="r" defTabSz="921173">
              <a:def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1" name="Body Level One…"/>
          <p:cNvSpPr txBox="1"/>
          <p:nvPr>
            <p:ph type="body" sz="quarter" idx="1"/>
          </p:nvPr>
        </p:nvSpPr>
        <p:spPr>
          <a:xfrm>
            <a:off x="3816350" y="5286375"/>
            <a:ext cx="6829425" cy="3248026"/>
          </a:xfrm>
          <a:prstGeom prst="rect">
            <a:avLst/>
          </a:prstGeom>
          <a:effectLst>
            <a:outerShdw sx="100000" sy="100000" kx="0" ky="0" algn="b" rotWithShape="0" blurRad="25400" dist="0" dir="8100000">
              <a:srgbClr val="FFFFFF">
                <a:alpha val="75000"/>
              </a:srgbClr>
            </a:outerShdw>
          </a:effectLst>
        </p:spPr>
        <p:txBody>
          <a:bodyPr/>
          <a:lstStyle>
            <a:lvl1pPr marR="92478" indent="57799" algn="r" defTabSz="921173">
              <a:spcBef>
                <a:spcPts val="700"/>
              </a:spcBef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92478" indent="708039" defTabSz="921173">
              <a:spcBef>
                <a:spcPts val="600"/>
              </a:spcBef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92478" indent="1358279" defTabSz="921173">
              <a:spcBef>
                <a:spcPts val="500"/>
              </a:spcBef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92478" indent="2008518" defTabSz="921173">
              <a:spcBef>
                <a:spcPts val="400"/>
              </a:spcBef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92478" indent="2658759" defTabSz="921173">
              <a:spcBef>
                <a:spcPts val="400"/>
              </a:spcBef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9467956" y="7886700"/>
            <a:ext cx="330201" cy="334268"/>
          </a:xfrm>
          <a:prstGeom prst="rect">
            <a:avLst/>
          </a:prstGeom>
        </p:spPr>
        <p:txBody>
          <a:bodyPr lIns="57150" tIns="57150" rIns="57150" bIns="57150"/>
          <a:lstStyle>
            <a:lvl1pPr defTabSz="460586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/>
          <p:nvPr>
            <p:ph type="title"/>
          </p:nvPr>
        </p:nvSpPr>
        <p:spPr>
          <a:xfrm>
            <a:off x="2359024" y="1628774"/>
            <a:ext cx="8286752" cy="1704976"/>
          </a:xfrm>
          <a:prstGeom prst="rect">
            <a:avLst/>
          </a:prstGeom>
        </p:spPr>
        <p:txBody>
          <a:bodyPr anchor="ctr"/>
          <a:lstStyle>
            <a:lvl1pPr marL="41101" marR="41101" defTabSz="921173">
              <a:def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" name="Body Level One…"/>
          <p:cNvSpPr txBox="1"/>
          <p:nvPr>
            <p:ph type="body" sz="half" idx="1"/>
          </p:nvPr>
        </p:nvSpPr>
        <p:spPr>
          <a:xfrm>
            <a:off x="2359024" y="3333750"/>
            <a:ext cx="8286752" cy="5200651"/>
          </a:xfrm>
          <a:prstGeom prst="rect">
            <a:avLst/>
          </a:prstGeom>
        </p:spPr>
        <p:txBody>
          <a:bodyPr/>
          <a:lstStyle>
            <a:lvl1pPr marL="367953" marR="41101" indent="-327313" algn="l" defTabSz="921173">
              <a:spcBef>
                <a:spcPts val="700"/>
              </a:spcBef>
              <a:buSzPct val="100000"/>
              <a:buChar char="•"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68550" marR="41101" indent="-270710" algn="l" defTabSz="921173">
              <a:spcBef>
                <a:spcPts val="600"/>
              </a:spcBef>
              <a:buSzPct val="100000"/>
              <a:buChar char="–"/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70192" marR="41101" indent="-215152" algn="l" defTabSz="921173">
              <a:spcBef>
                <a:spcPts val="500"/>
              </a:spcBef>
              <a:buSzPct val="100000"/>
              <a:buChar char="•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24511" marR="41101" indent="-212271" algn="l" defTabSz="921173">
              <a:spcBef>
                <a:spcPts val="400"/>
              </a:spcBef>
              <a:buSzPct val="100000"/>
              <a:buChar char="–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81711" marR="41101" indent="-212271" algn="l" defTabSz="921173">
              <a:spcBef>
                <a:spcPts val="400"/>
              </a:spcBef>
              <a:buSzPct val="100000"/>
              <a:buChar char="»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8823980" y="8048625"/>
            <a:ext cx="314922" cy="298153"/>
          </a:xfrm>
          <a:prstGeom prst="rect">
            <a:avLst/>
          </a:prstGeom>
        </p:spPr>
        <p:txBody>
          <a:bodyPr/>
          <a:lstStyle>
            <a:lvl1pPr defTabSz="587022">
              <a:defRPr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2578099" y="1409699"/>
            <a:ext cx="7848602" cy="182880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2578099" y="3295650"/>
            <a:ext cx="7848602" cy="4286251"/>
          </a:xfrm>
          <a:prstGeom prst="rect">
            <a:avLst/>
          </a:prstGeom>
        </p:spPr>
        <p:txBody>
          <a:bodyPr numCol="2" spcCol="392430"/>
          <a:lstStyle>
            <a:lvl1pPr marL="781207" indent="-463707" algn="l">
              <a:spcBef>
                <a:spcPts val="2700"/>
              </a:spcBef>
              <a:buSzPct val="171000"/>
              <a:buChar char="•"/>
              <a:defRPr sz="3000"/>
            </a:lvl1pPr>
            <a:lvl2pPr marL="1225707" indent="-463707" algn="l">
              <a:spcBef>
                <a:spcPts val="2700"/>
              </a:spcBef>
              <a:buSzPct val="171000"/>
              <a:buChar char="•"/>
              <a:defRPr sz="3000"/>
            </a:lvl2pPr>
            <a:lvl3pPr marL="1670207" indent="-463707" algn="l">
              <a:spcBef>
                <a:spcPts val="2700"/>
              </a:spcBef>
              <a:buSzPct val="171000"/>
              <a:buChar char="•"/>
              <a:defRPr sz="3000"/>
            </a:lvl3pPr>
            <a:lvl4pPr marL="2114707" indent="-463707" algn="l">
              <a:spcBef>
                <a:spcPts val="2700"/>
              </a:spcBef>
              <a:buSzPct val="171000"/>
              <a:buChar char="•"/>
              <a:defRPr sz="3000"/>
            </a:lvl4pPr>
            <a:lvl5pPr marL="2559207" indent="-463707" algn="l">
              <a:spcBef>
                <a:spcPts val="2700"/>
              </a:spcBef>
              <a:buSzPct val="171000"/>
              <a:buChar char="•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2578099" y="2171699"/>
            <a:ext cx="7848602" cy="5410202"/>
          </a:xfrm>
          <a:prstGeom prst="rect">
            <a:avLst/>
          </a:prstGeom>
        </p:spPr>
        <p:txBody>
          <a:bodyPr anchor="ctr"/>
          <a:lstStyle>
            <a:lvl1pPr marL="861785" indent="-544285" algn="l">
              <a:spcBef>
                <a:spcPts val="3400"/>
              </a:spcBef>
              <a:buSzPct val="171000"/>
              <a:buChar char="•"/>
              <a:defRPr sz="4000"/>
            </a:lvl1pPr>
            <a:lvl2pPr marL="1306285" indent="-544285" algn="l">
              <a:spcBef>
                <a:spcPts val="3400"/>
              </a:spcBef>
              <a:buSzPct val="171000"/>
              <a:buChar char="•"/>
              <a:defRPr sz="4000"/>
            </a:lvl2pPr>
            <a:lvl3pPr marL="1750785" indent="-544285" algn="l">
              <a:spcBef>
                <a:spcPts val="3400"/>
              </a:spcBef>
              <a:buSzPct val="171000"/>
              <a:buChar char="•"/>
              <a:defRPr sz="4000"/>
            </a:lvl3pPr>
            <a:lvl4pPr marL="2195285" indent="-544285" algn="l">
              <a:spcBef>
                <a:spcPts val="3400"/>
              </a:spcBef>
              <a:buSzPct val="171000"/>
              <a:buChar char="•"/>
              <a:defRPr sz="4000"/>
            </a:lvl4pPr>
            <a:lvl5pPr marL="2639785" indent="-544285" algn="l">
              <a:spcBef>
                <a:spcPts val="3400"/>
              </a:spcBef>
              <a:buSzPct val="171000"/>
              <a:buChar char="•"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xfrm>
            <a:off x="2578099" y="1409699"/>
            <a:ext cx="7848602" cy="182880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2578099" y="3448050"/>
            <a:ext cx="7848602" cy="285750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quarter" idx="13"/>
          </p:nvPr>
        </p:nvSpPr>
        <p:spPr>
          <a:xfrm>
            <a:off x="4216400" y="2571749"/>
            <a:ext cx="4572001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2578099" y="6743700"/>
            <a:ext cx="7848602" cy="127635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quarter" idx="13"/>
          </p:nvPr>
        </p:nvSpPr>
        <p:spPr>
          <a:xfrm>
            <a:off x="4216400" y="2571749"/>
            <a:ext cx="4572001" cy="3429001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2578099" y="6743700"/>
            <a:ext cx="7848602" cy="127635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2578099" y="2447924"/>
            <a:ext cx="7848602" cy="2476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2578099" y="4991100"/>
            <a:ext cx="7848602" cy="8477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1587" y="8162925"/>
            <a:ext cx="292101" cy="317500"/>
          </a:xfrm>
          <a:prstGeom prst="rect">
            <a:avLst/>
          </a:prstGeom>
          <a:ln w="3175">
            <a:miter lim="400000"/>
          </a:ln>
        </p:spPr>
        <p:txBody>
          <a:bodyPr wrap="none" lIns="38100" tIns="38100" rIns="38100" bIns="38100">
            <a:normAutofit fontScale="100000" lnSpcReduction="0"/>
          </a:bodyPr>
          <a:lstStyle>
            <a:lvl1pPr algn="ctr" defTabSz="415431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2286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4572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6858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9144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11430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13716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6002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8288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0" marR="0" indent="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3556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7112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0668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4224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01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2" name="Priests of God 4.3.001.jpeg" descr="Priests of God 4.3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37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8" name="Priests of God 4.3.008.jpeg" descr="Priests of God 4.3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41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2" name="Priests of God 4.3.011.jpeg" descr="Priests of God 4.3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45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6" name="Priests of God 4.3.012.jpeg" descr="Priests of God 4.3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49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0" name="Priests of God 4.3.013.jpeg" descr="Priests of God 4.3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53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Priests of God 4.3.014.jpeg" descr="Priests of God 4.3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57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8" name="Priests of God 4.3.015.jpeg" descr="Priests of God 4.3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61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2" name="Priests of God 4.3.016.jpeg" descr="Priests of God 4.3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65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6" name="Priests of God 4.3.017.jpeg" descr="Priests of God 4.3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69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0" name="Priests of God 4.3.018.jpeg" descr="Priests of God 4.3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73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Priests of God 4.3.019.jpeg" descr="Priests of God 4.3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05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6" name="Priests of God 4.3.002.jpeg" descr="Priests of God 4.3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09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0" name="Priests of God 4.3.003.jpeg" descr="Priests of God 4.3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13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Priests of God 4.3.004.jpeg" descr="Priests of God 4.3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17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8" name="Priests of God 4.3.005.jpeg" descr="Priests of God 4.3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21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2" name="Priests of God 4.3.006.jpeg" descr="Priests of God 4.3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25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6" name="Priests of God 4.3.007.jpeg" descr="Priests of God 4.3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29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0" name="Priests of God 4.3.008.jpeg" descr="Priests of God 4.3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2196">
              <a:defRPr sz="7544"/>
            </a:pPr>
          </a:p>
        </p:txBody>
      </p:sp>
      <p:sp>
        <p:nvSpPr>
          <p:cNvPr id="233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Priests of God 4.3.009.jpeg" descr="Priests of God 4.3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dissolve/>
      </p:transition>
    </mc:Choice>
    <mc:Fallback>
      <p:transition spd="med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5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Impact"/>
        <a:ea typeface="Impact"/>
        <a:cs typeface="Impac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4154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l" defTabSz="32512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1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Impact"/>
        <a:ea typeface="Impact"/>
        <a:cs typeface="Impac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4154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l" defTabSz="32512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1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