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202"/>
    <a:srgbClr val="D74B99"/>
    <a:srgbClr val="FFB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1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7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5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0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6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7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1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4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4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1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3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3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4BD03-3CB6-4609-A7FC-E6B4FAD92588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0A82-4EE2-4163-A2F6-FB2C81A1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8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0E405D-5309-46F5-B0FA-9E3E4696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13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C1C0C0-C7A3-46E8-855E-7A30EB65E0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768C11-4413-4E3A-BC87-6B3E9CEFC5A1}"/>
              </a:ext>
            </a:extLst>
          </p:cNvPr>
          <p:cNvSpPr txBox="1"/>
          <p:nvPr/>
        </p:nvSpPr>
        <p:spPr>
          <a:xfrm>
            <a:off x="476737" y="445477"/>
            <a:ext cx="848750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An Excellent Mother…</a:t>
            </a:r>
          </a:p>
          <a:p>
            <a:endParaRPr lang="en-US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Fears the Lord (v. 30)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 - draws her closer to God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 - instills confidence in her 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   (v. 21, 25; 2 Tim. 1:7; Matt. 6:34)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Is Wise (v. 26)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 - because she fears the Lord (Pr. 9:10)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en-US" sz="3200" dirty="0">
                <a:latin typeface="Arial Narrow" panose="020B0606020202030204" pitchFamily="34" charset="0"/>
              </a:rPr>
              <a:t> - passes wisdom to her children (Pr. 6:20-23; </a:t>
            </a:r>
          </a:p>
          <a:p>
            <a:r>
              <a:rPr lang="en-US" sz="3200" dirty="0">
                <a:latin typeface="Arial Narrow" panose="020B0606020202030204" pitchFamily="34" charset="0"/>
              </a:rPr>
              <a:t>   31:1; 2 Tim. 1:5</a:t>
            </a:r>
          </a:p>
        </p:txBody>
      </p:sp>
    </p:spTree>
    <p:extLst>
      <p:ext uri="{BB962C8B-B14F-4D97-AF65-F5344CB8AC3E}">
        <p14:creationId xmlns:p14="http://schemas.microsoft.com/office/powerpoint/2010/main" val="360746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C1C0C0-C7A3-46E8-855E-7A30EB65E0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768C11-4413-4E3A-BC87-6B3E9CEFC5A1}"/>
              </a:ext>
            </a:extLst>
          </p:cNvPr>
          <p:cNvSpPr txBox="1"/>
          <p:nvPr/>
        </p:nvSpPr>
        <p:spPr>
          <a:xfrm>
            <a:off x="476737" y="445477"/>
            <a:ext cx="84875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An Excellent Mother…</a:t>
            </a:r>
          </a:p>
          <a:p>
            <a:endParaRPr lang="en-US" b="1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Is an example to her children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Faithfulness (vv. 11-12)</a:t>
            </a:r>
          </a:p>
          <a:p>
            <a:pPr marL="457200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Hard work (vv. 13-16, 19, 24, 27)</a:t>
            </a:r>
          </a:p>
          <a:p>
            <a:pPr marL="457200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Compassion (v. 20)</a:t>
            </a:r>
          </a:p>
          <a:p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6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0E405D-5309-46F5-B0FA-9E3E46965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0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4038</TotalTime>
  <Words>115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2019-05-07T15:51:01Z</dcterms:created>
  <dcterms:modified xsi:type="dcterms:W3CDTF">2019-05-12T14:12:30Z</dcterms:modified>
</cp:coreProperties>
</file>