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63" r:id="rId5"/>
    <p:sldId id="266" r:id="rId6"/>
    <p:sldId id="267" r:id="rId7"/>
    <p:sldId id="270" r:id="rId8"/>
    <p:sldId id="269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CCBF"/>
    <a:srgbClr val="E3B1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82" d="100"/>
          <a:sy n="82" d="100"/>
        </p:scale>
        <p:origin x="48" y="19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8FD76-56E9-4A17-872F-A1A136C1EA90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C1A2-314B-4CE7-802E-13206183F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90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8FD76-56E9-4A17-872F-A1A136C1EA90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C1A2-314B-4CE7-802E-13206183F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91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8FD76-56E9-4A17-872F-A1A136C1EA90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C1A2-314B-4CE7-802E-13206183F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8FD76-56E9-4A17-872F-A1A136C1EA90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C1A2-314B-4CE7-802E-13206183F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01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8FD76-56E9-4A17-872F-A1A136C1EA90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C1A2-314B-4CE7-802E-13206183F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88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8FD76-56E9-4A17-872F-A1A136C1EA90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C1A2-314B-4CE7-802E-13206183F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83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8FD76-56E9-4A17-872F-A1A136C1EA90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C1A2-314B-4CE7-802E-13206183F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8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8FD76-56E9-4A17-872F-A1A136C1EA90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C1A2-314B-4CE7-802E-13206183F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61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8FD76-56E9-4A17-872F-A1A136C1EA90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C1A2-314B-4CE7-802E-13206183F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8FD76-56E9-4A17-872F-A1A136C1EA90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C1A2-314B-4CE7-802E-13206183F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777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8FD76-56E9-4A17-872F-A1A136C1EA90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C1A2-314B-4CE7-802E-13206183F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40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8FD76-56E9-4A17-872F-A1A136C1EA90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1C1A2-314B-4CE7-802E-13206183F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57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DFA369-2556-4452-B9B7-0BFFD7E5F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21" y="269191"/>
            <a:ext cx="8426157" cy="631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55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F9B5AE-6969-4A0A-9942-89DA8933B0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" b="99375" l="13750" r="90000">
                        <a14:backgroundMark x1="66625" y1="96250" x2="66625" y2="96250"/>
                        <a14:backgroundMark x1="51875" y1="95125" x2="51875" y2="95125"/>
                        <a14:backgroundMark x1="57625" y1="96250" x2="57625" y2="9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662" y="787791"/>
            <a:ext cx="5282418" cy="52824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047918-E73A-4264-97D6-CEFD421CE2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07" y="1817443"/>
            <a:ext cx="4297486" cy="322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3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C18AA6-628E-4978-AA43-509AA3A3E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7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BE050B-D757-4053-B227-2CD2A7C2A3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53" b="62512"/>
          <a:stretch/>
        </p:blipFill>
        <p:spPr>
          <a:xfrm>
            <a:off x="311943" y="5948361"/>
            <a:ext cx="8520113" cy="9096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558CA3-220B-4BFC-AD67-A85B857FE7A0}"/>
              </a:ext>
            </a:extLst>
          </p:cNvPr>
          <p:cNvSpPr txBox="1"/>
          <p:nvPr/>
        </p:nvSpPr>
        <p:spPr>
          <a:xfrm>
            <a:off x="1317087" y="759656"/>
            <a:ext cx="6509823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anose="020B0606020202030204" pitchFamily="34" charset="0"/>
              </a:rPr>
              <a:t>Jesus Built One Church</a:t>
            </a:r>
          </a:p>
          <a:p>
            <a:pPr algn="ctr"/>
            <a:endParaRPr lang="en-US" sz="800" b="1" dirty="0">
              <a:latin typeface="Arial Narrow" panose="020B0606020202030204" pitchFamily="34" charset="0"/>
            </a:endParaRPr>
          </a:p>
          <a:p>
            <a:pPr algn="ctr"/>
            <a:r>
              <a:rPr lang="en-US" sz="4000" dirty="0">
                <a:latin typeface="Arial Narrow" panose="020B0606020202030204" pitchFamily="34" charset="0"/>
              </a:rPr>
              <a:t>Matt. 16:16-18</a:t>
            </a:r>
          </a:p>
          <a:p>
            <a:pPr algn="ctr"/>
            <a:endParaRPr lang="en-US" sz="2800" dirty="0">
              <a:latin typeface="Arial Narrow" panose="020B0606020202030204" pitchFamily="34" charset="0"/>
            </a:endParaRPr>
          </a:p>
          <a:p>
            <a:pPr algn="ctr"/>
            <a:r>
              <a:rPr lang="en-US" sz="4000" b="1" dirty="0">
                <a:latin typeface="Arial Narrow" panose="020B0606020202030204" pitchFamily="34" charset="0"/>
              </a:rPr>
              <a:t>The One Church is Called </a:t>
            </a:r>
          </a:p>
          <a:p>
            <a:pPr algn="ctr"/>
            <a:r>
              <a:rPr lang="en-US" sz="4000" b="1" dirty="0">
                <a:latin typeface="Arial Narrow" panose="020B0606020202030204" pitchFamily="34" charset="0"/>
              </a:rPr>
              <a:t>“One Body”</a:t>
            </a:r>
          </a:p>
          <a:p>
            <a:pPr algn="ctr"/>
            <a:endParaRPr lang="en-US" sz="800" b="1" dirty="0">
              <a:latin typeface="Arial Narrow" panose="020B0606020202030204" pitchFamily="34" charset="0"/>
            </a:endParaRPr>
          </a:p>
          <a:p>
            <a:pPr algn="ctr"/>
            <a:r>
              <a:rPr lang="en-US" sz="4000" dirty="0">
                <a:latin typeface="Arial Narrow" panose="020B0606020202030204" pitchFamily="34" charset="0"/>
              </a:rPr>
              <a:t>1 Cor. 12:13; Rom. 12:5;          Col. 3:15; Eph. 4:4</a:t>
            </a:r>
          </a:p>
          <a:p>
            <a:pPr algn="ctr"/>
            <a:endParaRPr lang="en-US" sz="4000" b="1" dirty="0">
              <a:latin typeface="Arial Narrow" panose="020B0606020202030204" pitchFamily="34" charset="0"/>
            </a:endParaRPr>
          </a:p>
          <a:p>
            <a:pPr algn="ctr"/>
            <a:endParaRPr lang="en-US" sz="4000" b="1" dirty="0">
              <a:latin typeface="Arial Narrow" panose="020B0606020202030204" pitchFamily="34" charset="0"/>
            </a:endParaRPr>
          </a:p>
          <a:p>
            <a:endParaRPr lang="en-US" sz="40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73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BE050B-D757-4053-B227-2CD2A7C2A3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53" b="62512"/>
          <a:stretch/>
        </p:blipFill>
        <p:spPr>
          <a:xfrm>
            <a:off x="311943" y="5948361"/>
            <a:ext cx="8520113" cy="9096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558CA3-220B-4BFC-AD67-A85B857FE7A0}"/>
              </a:ext>
            </a:extLst>
          </p:cNvPr>
          <p:cNvSpPr txBox="1"/>
          <p:nvPr/>
        </p:nvSpPr>
        <p:spPr>
          <a:xfrm>
            <a:off x="1317087" y="759656"/>
            <a:ext cx="650982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anose="020B0606020202030204" pitchFamily="34" charset="0"/>
              </a:rPr>
              <a:t>Jesus Prayed for Unity</a:t>
            </a:r>
          </a:p>
          <a:p>
            <a:pPr algn="ctr"/>
            <a:endParaRPr lang="en-US" sz="800" b="1" dirty="0">
              <a:latin typeface="Arial Narrow" panose="020B0606020202030204" pitchFamily="34" charset="0"/>
            </a:endParaRPr>
          </a:p>
          <a:p>
            <a:pPr algn="ctr"/>
            <a:r>
              <a:rPr lang="en-US" sz="4000" dirty="0">
                <a:latin typeface="Arial Narrow" panose="020B0606020202030204" pitchFamily="34" charset="0"/>
              </a:rPr>
              <a:t>John 17:20-21</a:t>
            </a:r>
          </a:p>
          <a:p>
            <a:pPr algn="ctr"/>
            <a:endParaRPr lang="en-US" sz="2800" dirty="0">
              <a:latin typeface="Arial Narrow" panose="020B0606020202030204" pitchFamily="34" charset="0"/>
            </a:endParaRPr>
          </a:p>
          <a:p>
            <a:pPr algn="ctr"/>
            <a:r>
              <a:rPr lang="en-US" sz="4000" b="1" dirty="0">
                <a:latin typeface="Arial Narrow" panose="020B0606020202030204" pitchFamily="34" charset="0"/>
              </a:rPr>
              <a:t>There is to be Unity </a:t>
            </a:r>
          </a:p>
          <a:p>
            <a:pPr algn="ctr"/>
            <a:r>
              <a:rPr lang="en-US" sz="4000" b="1" dirty="0">
                <a:latin typeface="Arial Narrow" panose="020B0606020202030204" pitchFamily="34" charset="0"/>
              </a:rPr>
              <a:t>in Doctrine</a:t>
            </a:r>
          </a:p>
          <a:p>
            <a:pPr algn="ctr"/>
            <a:endParaRPr lang="en-US" sz="800" b="1" dirty="0">
              <a:latin typeface="Arial Narrow" panose="020B0606020202030204" pitchFamily="34" charset="0"/>
            </a:endParaRPr>
          </a:p>
          <a:p>
            <a:pPr algn="ctr"/>
            <a:r>
              <a:rPr lang="en-US" sz="4000" dirty="0">
                <a:latin typeface="Arial Narrow" panose="020B0606020202030204" pitchFamily="34" charset="0"/>
              </a:rPr>
              <a:t>Eph. 4:3-6; Rom. 16:17-18;     Gal. 1:6-9</a:t>
            </a:r>
          </a:p>
          <a:p>
            <a:pPr algn="ctr"/>
            <a:endParaRPr lang="en-US" sz="4000" b="1" dirty="0">
              <a:latin typeface="Arial Narrow" panose="020B0606020202030204" pitchFamily="34" charset="0"/>
            </a:endParaRPr>
          </a:p>
          <a:p>
            <a:endParaRPr lang="en-US" sz="40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24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BE050B-D757-4053-B227-2CD2A7C2A3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53" b="62512"/>
          <a:stretch/>
        </p:blipFill>
        <p:spPr>
          <a:xfrm>
            <a:off x="311943" y="5948361"/>
            <a:ext cx="8520113" cy="9096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558CA3-220B-4BFC-AD67-A85B857FE7A0}"/>
              </a:ext>
            </a:extLst>
          </p:cNvPr>
          <p:cNvSpPr txBox="1"/>
          <p:nvPr/>
        </p:nvSpPr>
        <p:spPr>
          <a:xfrm>
            <a:off x="1317087" y="2090172"/>
            <a:ext cx="65098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anose="020B0606020202030204" pitchFamily="34" charset="0"/>
              </a:rPr>
              <a:t>Only Christ is to be Followed</a:t>
            </a:r>
          </a:p>
          <a:p>
            <a:pPr algn="ctr"/>
            <a:endParaRPr lang="en-US" sz="800" b="1" dirty="0">
              <a:latin typeface="Arial Narrow" panose="020B0606020202030204" pitchFamily="34" charset="0"/>
            </a:endParaRPr>
          </a:p>
          <a:p>
            <a:pPr algn="ctr"/>
            <a:r>
              <a:rPr lang="en-US" sz="4000" dirty="0">
                <a:latin typeface="Arial Narrow" panose="020B0606020202030204" pitchFamily="34" charset="0"/>
              </a:rPr>
              <a:t>1 Cor. 1:10-13; Matt. 7:24-27; John 12:47-50; Gal. 1:6-9</a:t>
            </a:r>
          </a:p>
          <a:p>
            <a:endParaRPr lang="en-US" sz="40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00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BE050B-D757-4053-B227-2CD2A7C2A3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53" b="62512"/>
          <a:stretch/>
        </p:blipFill>
        <p:spPr>
          <a:xfrm>
            <a:off x="311943" y="5948361"/>
            <a:ext cx="8520113" cy="9096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558CA3-220B-4BFC-AD67-A85B857FE7A0}"/>
              </a:ext>
            </a:extLst>
          </p:cNvPr>
          <p:cNvSpPr txBox="1"/>
          <p:nvPr/>
        </p:nvSpPr>
        <p:spPr>
          <a:xfrm>
            <a:off x="688730" y="453630"/>
            <a:ext cx="755962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 Narrow" panose="020B0606020202030204" pitchFamily="34" charset="0"/>
              </a:rPr>
              <a:t>Final Thoughts…</a:t>
            </a:r>
          </a:p>
          <a:p>
            <a:endParaRPr lang="en-US" sz="800" b="1" dirty="0">
              <a:latin typeface="Arial Narrow" panose="020B0606020202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rial Narrow" panose="020B0606020202030204" pitchFamily="34" charset="0"/>
              </a:rPr>
              <a:t>Be thoughtful in how you respond to, “what denomination are you?”</a:t>
            </a:r>
          </a:p>
          <a:p>
            <a:endParaRPr lang="en-US" sz="800" dirty="0">
              <a:latin typeface="Arial Narrow" panose="020B0606020202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rial Narrow" panose="020B0606020202030204" pitchFamily="34" charset="0"/>
              </a:rPr>
              <a:t>Guard against a denominational mentality by remembering what the one church is and who is its head (Eph. 1:22).</a:t>
            </a:r>
          </a:p>
          <a:p>
            <a:endParaRPr lang="en-US" sz="800" dirty="0">
              <a:latin typeface="Arial Narrow" panose="020B0606020202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rial Narrow" panose="020B0606020202030204" pitchFamily="34" charset="0"/>
              </a:rPr>
              <a:t>Pray that unity continue to be attained</a:t>
            </a:r>
          </a:p>
          <a:p>
            <a:endParaRPr lang="en-US" sz="800" dirty="0">
              <a:latin typeface="Arial Narrow" panose="020B0606020202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rial Narrow" panose="020B0606020202030204" pitchFamily="34" charset="0"/>
              </a:rPr>
              <a:t>Become a member of the church that Christ built! (Acts 2:38; Rom. 10:10, 17; Gal. </a:t>
            </a:r>
            <a:r>
              <a:rPr lang="en-US" sz="3200">
                <a:latin typeface="Arial Narrow" panose="020B0606020202030204" pitchFamily="34" charset="0"/>
              </a:rPr>
              <a:t>3:27)</a:t>
            </a:r>
            <a:endParaRPr lang="en-US" sz="3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48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C18AA6-628E-4978-AA43-509AA3A3E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23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399</TotalTime>
  <Words>147</Words>
  <Application>Microsoft Office PowerPoint</Application>
  <PresentationFormat>On-screen Show (4:3)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Landon Rutter</dc:creator>
  <cp:lastModifiedBy>Landon Rutter</cp:lastModifiedBy>
  <cp:revision>14</cp:revision>
  <dcterms:created xsi:type="dcterms:W3CDTF">2019-04-23T14:41:31Z</dcterms:created>
  <dcterms:modified xsi:type="dcterms:W3CDTF">2019-04-28T14:07:22Z</dcterms:modified>
</cp:coreProperties>
</file>