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62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2640"/>
    <a:srgbClr val="FFF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93" y="1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3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1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9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3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9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7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4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2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1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1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B3ADE-15DA-4FD0-BF52-4EC14EEACBA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6C3AC-2DC8-40FF-AFCA-E332078A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3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9615CC-B85F-4C44-8F6D-53A3052143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8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4B69FA-6688-46A5-9AC1-07C5D2056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CFCCF2-CC8F-4B5B-A581-9687FF919146}"/>
              </a:ext>
            </a:extLst>
          </p:cNvPr>
          <p:cNvSpPr/>
          <p:nvPr/>
        </p:nvSpPr>
        <p:spPr>
          <a:xfrm>
            <a:off x="531446" y="2144660"/>
            <a:ext cx="808110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Repentance</a:t>
            </a:r>
          </a:p>
          <a:p>
            <a:pPr algn="ctr"/>
            <a:endParaRPr lang="en-US" sz="800" b="1" dirty="0">
              <a:solidFill>
                <a:srgbClr val="34264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…the change of mind of those who have begun to abhor their errors and misdeeds, and have determined to enter upon a better course of life…</a:t>
            </a:r>
          </a:p>
          <a:p>
            <a:pPr algn="ctr"/>
            <a:endParaRPr lang="en-US" sz="800" dirty="0">
              <a:solidFill>
                <a:srgbClr val="34264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2400" i="1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Thayer’s Greek Lexicon</a:t>
            </a:r>
          </a:p>
        </p:txBody>
      </p:sp>
    </p:spTree>
    <p:extLst>
      <p:ext uri="{BB962C8B-B14F-4D97-AF65-F5344CB8AC3E}">
        <p14:creationId xmlns:p14="http://schemas.microsoft.com/office/powerpoint/2010/main" val="380468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4B69FA-6688-46A5-9AC1-07C5D2056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CFCCF2-CC8F-4B5B-A581-9687FF919146}"/>
              </a:ext>
            </a:extLst>
          </p:cNvPr>
          <p:cNvSpPr/>
          <p:nvPr/>
        </p:nvSpPr>
        <p:spPr>
          <a:xfrm>
            <a:off x="531446" y="612844"/>
            <a:ext cx="808110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 Repentance</a:t>
            </a:r>
          </a:p>
          <a:p>
            <a:endParaRPr lang="en-US" sz="1200" b="1" dirty="0">
              <a:solidFill>
                <a:srgbClr val="34264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Sees our condition before God (v. 7)</a:t>
            </a:r>
          </a:p>
          <a:p>
            <a:r>
              <a:rPr lang="en-US" sz="3200" b="1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13:5; 2 Cor. 7:9-10</a:t>
            </a:r>
          </a:p>
          <a:p>
            <a:endParaRPr lang="en-US" sz="1200" b="1" dirty="0">
              <a:solidFill>
                <a:srgbClr val="34264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seen in our actions (v. 8, 11-14)</a:t>
            </a:r>
          </a:p>
          <a:p>
            <a:r>
              <a:rPr lang="en-US" sz="3200" b="1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2:15-18; Acts 26:20</a:t>
            </a:r>
          </a:p>
          <a:p>
            <a:endParaRPr lang="en-US" sz="1200" b="1" dirty="0">
              <a:solidFill>
                <a:srgbClr val="34264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Sees salvation in God alone (v. 8)</a:t>
            </a:r>
          </a:p>
          <a:p>
            <a:r>
              <a:rPr lang="en-US" sz="3200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John 15:5-6; Mark 7:6</a:t>
            </a:r>
          </a:p>
          <a:p>
            <a:endParaRPr lang="en-US" sz="1200" dirty="0">
              <a:solidFill>
                <a:srgbClr val="34264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Asks the right questions (v. 10)	</a:t>
            </a:r>
          </a:p>
          <a:p>
            <a:r>
              <a:rPr lang="en-US" sz="3200" dirty="0">
                <a:solidFill>
                  <a:srgbClr val="3426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Acts 2:37; Rom. 6:2</a:t>
            </a:r>
          </a:p>
          <a:p>
            <a:endParaRPr lang="en-US" sz="3200" dirty="0">
              <a:solidFill>
                <a:srgbClr val="34264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6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9615CC-B85F-4C44-8F6D-53A3052143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92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45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3</cp:revision>
  <dcterms:created xsi:type="dcterms:W3CDTF">2019-03-21T19:09:35Z</dcterms:created>
  <dcterms:modified xsi:type="dcterms:W3CDTF">2019-03-24T14:21:44Z</dcterms:modified>
</cp:coreProperties>
</file>