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5C34"/>
    <a:srgbClr val="6A6C54"/>
    <a:srgbClr val="756A61"/>
    <a:srgbClr val="D9D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8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1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9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9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8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3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6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2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6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90C3-3F29-4483-8BF9-CC2B45903B98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75B0-0A4C-416B-A596-666DD4789A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9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541EE4-DD2F-417A-A21B-F2FC21C88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1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9753AE-B88B-408D-BF73-D63BD1C15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" t="4759" r="4209" b="601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9100EB-9145-4866-B944-9D2E31F0BC7D}"/>
              </a:ext>
            </a:extLst>
          </p:cNvPr>
          <p:cNvSpPr txBox="1"/>
          <p:nvPr/>
        </p:nvSpPr>
        <p:spPr>
          <a:xfrm>
            <a:off x="953477" y="1905506"/>
            <a:ext cx="72370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Love in the Culture: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Based on emotion and attraction</a:t>
            </a:r>
          </a:p>
          <a:p>
            <a:pPr algn="ctr"/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Love in the Bible: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Sacrificial; willing to lower self for the betterment of another</a:t>
            </a:r>
          </a:p>
        </p:txBody>
      </p:sp>
    </p:spTree>
    <p:extLst>
      <p:ext uri="{BB962C8B-B14F-4D97-AF65-F5344CB8AC3E}">
        <p14:creationId xmlns:p14="http://schemas.microsoft.com/office/powerpoint/2010/main" val="390067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9753AE-B88B-408D-BF73-D63BD1C15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" t="4759" r="4209" b="601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9100EB-9145-4866-B944-9D2E31F0BC7D}"/>
              </a:ext>
            </a:extLst>
          </p:cNvPr>
          <p:cNvSpPr txBox="1"/>
          <p:nvPr/>
        </p:nvSpPr>
        <p:spPr>
          <a:xfrm>
            <a:off x="789354" y="1597729"/>
            <a:ext cx="75652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1 Corinthians 13:4-7</a:t>
            </a:r>
          </a:p>
          <a:p>
            <a:pPr algn="ctr"/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4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Love is patient and kind; love does not envy or boast; it is not arrogant 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5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or rude. It does not insist on its own way; it is not irritable or resentful; 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it does not rejoice at wrongdoing, but rejoices with the truth. 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7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Love bears all things, believes all things, hopes all things, endures all things.</a:t>
            </a:r>
          </a:p>
        </p:txBody>
      </p:sp>
    </p:spTree>
    <p:extLst>
      <p:ext uri="{BB962C8B-B14F-4D97-AF65-F5344CB8AC3E}">
        <p14:creationId xmlns:p14="http://schemas.microsoft.com/office/powerpoint/2010/main" val="334716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9753AE-B88B-408D-BF73-D63BD1C15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" t="4759" r="4209" b="601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9100EB-9145-4866-B944-9D2E31F0BC7D}"/>
              </a:ext>
            </a:extLst>
          </p:cNvPr>
          <p:cNvSpPr txBox="1"/>
          <p:nvPr/>
        </p:nvSpPr>
        <p:spPr>
          <a:xfrm>
            <a:off x="789354" y="917789"/>
            <a:ext cx="75652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Products of 1 Corinthians 13 Love</a:t>
            </a:r>
          </a:p>
          <a:p>
            <a:pPr algn="ctr"/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Trust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Security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Forgiveness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Confidence 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Humility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Joy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Peace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Optimism</a:t>
            </a:r>
          </a:p>
        </p:txBody>
      </p:sp>
    </p:spTree>
    <p:extLst>
      <p:ext uri="{BB962C8B-B14F-4D97-AF65-F5344CB8AC3E}">
        <p14:creationId xmlns:p14="http://schemas.microsoft.com/office/powerpoint/2010/main" val="1807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9753AE-B88B-408D-BF73-D63BD1C15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" t="4759" r="4209" b="601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9100EB-9145-4866-B944-9D2E31F0BC7D}"/>
              </a:ext>
            </a:extLst>
          </p:cNvPr>
          <p:cNvSpPr txBox="1"/>
          <p:nvPr/>
        </p:nvSpPr>
        <p:spPr>
          <a:xfrm>
            <a:off x="1133231" y="1347636"/>
            <a:ext cx="687753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How to ATTAIN 1 Corinthians 13 Love</a:t>
            </a:r>
          </a:p>
          <a:p>
            <a:pPr algn="ctr"/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Apply the Golden Rule (Luke 6:31); 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Express the love that you wish to receive.</a:t>
            </a:r>
          </a:p>
          <a:p>
            <a:pPr algn="ctr"/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How to MAINTAIN 1 Corinthians 13 Love</a:t>
            </a:r>
          </a:p>
          <a:p>
            <a:pPr algn="ctr"/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Be Motivated by Christ’s Love for You 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(John 13:34-35; 3:16; 1 Pet. 2:22-25; </a:t>
            </a:r>
          </a:p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Matt. 9:36)</a:t>
            </a:r>
          </a:p>
          <a:p>
            <a:pPr algn="ctr"/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541EE4-DD2F-417A-A21B-F2FC21C88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166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2019-02-14T15:19:35Z</dcterms:created>
  <dcterms:modified xsi:type="dcterms:W3CDTF">2019-02-17T14:21:51Z</dcterms:modified>
</cp:coreProperties>
</file>