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handoutMasterIdLst>
    <p:handoutMasterId r:id="rId19"/>
  </p:handoutMasterIdLst>
  <p:sldIdLst>
    <p:sldId id="270" r:id="rId4"/>
    <p:sldId id="257" r:id="rId5"/>
    <p:sldId id="271" r:id="rId6"/>
    <p:sldId id="274" r:id="rId7"/>
    <p:sldId id="266" r:id="rId8"/>
    <p:sldId id="265" r:id="rId9"/>
    <p:sldId id="258" r:id="rId10"/>
    <p:sldId id="259" r:id="rId11"/>
    <p:sldId id="260" r:id="rId12"/>
    <p:sldId id="268" r:id="rId13"/>
    <p:sldId id="263" r:id="rId14"/>
    <p:sldId id="264" r:id="rId15"/>
    <p:sldId id="269" r:id="rId16"/>
    <p:sldId id="273" r:id="rId17"/>
    <p:sldId id="272" r:id="rId1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27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00" y="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2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3C34045-7E72-4FF9-A617-B70D9AC943E0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F37875D-26CA-497D-A607-87BEC72F03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898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476B8-A59B-4AA5-9A00-EF055F8D207E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713D2-B010-4142-8BD3-F3BCFC35E6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12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476B8-A59B-4AA5-9A00-EF055F8D207E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713D2-B010-4142-8BD3-F3BCFC35E6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53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476B8-A59B-4AA5-9A00-EF055F8D207E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713D2-B010-4142-8BD3-F3BCFC35E6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56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EB07-0BC9-45D9-BE42-58A8DA8552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C0389-EBA2-4F3F-AC22-F521A1D498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646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EB07-0BC9-45D9-BE42-58A8DA8552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C0389-EBA2-4F3F-AC22-F521A1D498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356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EB07-0BC9-45D9-BE42-58A8DA8552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C0389-EBA2-4F3F-AC22-F521A1D498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1592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EB07-0BC9-45D9-BE42-58A8DA8552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C0389-EBA2-4F3F-AC22-F521A1D498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772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EB07-0BC9-45D9-BE42-58A8DA8552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C0389-EBA2-4F3F-AC22-F521A1D498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3162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EB07-0BC9-45D9-BE42-58A8DA8552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C0389-EBA2-4F3F-AC22-F521A1D498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7221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EB07-0BC9-45D9-BE42-58A8DA8552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C0389-EBA2-4F3F-AC22-F521A1D498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5699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EB07-0BC9-45D9-BE42-58A8DA8552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C0389-EBA2-4F3F-AC22-F521A1D498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96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476B8-A59B-4AA5-9A00-EF055F8D207E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713D2-B010-4142-8BD3-F3BCFC35E6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4476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EB07-0BC9-45D9-BE42-58A8DA8552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C0389-EBA2-4F3F-AC22-F521A1D498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0889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EB07-0BC9-45D9-BE42-58A8DA8552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C0389-EBA2-4F3F-AC22-F521A1D498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3402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EB07-0BC9-45D9-BE42-58A8DA8552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C0389-EBA2-4F3F-AC22-F521A1D498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5450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CAB15-AF0B-4425-960D-626F809298A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063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881C5-D2E4-420A-A5EC-415C097A791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016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4A3E8-BECF-4D7F-B664-0B93B51F9CA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6566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0BEE3-890B-4192-B57E-74435688BBB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1717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E34C0-133D-42B2-986E-C782CED154B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9128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8C5ED-3DEE-483B-8E40-440AC7EA7B2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933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02E99-C4F1-45F8-B796-8591E1FE2D3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841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476B8-A59B-4AA5-9A00-EF055F8D207E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713D2-B010-4142-8BD3-F3BCFC35E6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362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9976F-6FB4-444D-84D1-E4C4FDEE0CE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7463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C7C67-D24B-478F-8C0A-6E3070D3109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5130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C5F4C-B021-41A5-9093-8C3BF0BFC6C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5403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5F471-38D0-497D-BB94-9FEB446FBB3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74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476B8-A59B-4AA5-9A00-EF055F8D207E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713D2-B010-4142-8BD3-F3BCFC35E6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92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476B8-A59B-4AA5-9A00-EF055F8D207E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713D2-B010-4142-8BD3-F3BCFC35E6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987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476B8-A59B-4AA5-9A00-EF055F8D207E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713D2-B010-4142-8BD3-F3BCFC35E6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87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476B8-A59B-4AA5-9A00-EF055F8D207E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713D2-B010-4142-8BD3-F3BCFC35E6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82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476B8-A59B-4AA5-9A00-EF055F8D207E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713D2-B010-4142-8BD3-F3BCFC35E6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98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476B8-A59B-4AA5-9A00-EF055F8D207E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713D2-B010-4142-8BD3-F3BCFC35E6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40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476B8-A59B-4AA5-9A00-EF055F8D207E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13D2-B010-4142-8BD3-F3BCFC35E6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40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8EB07-0BC9-45D9-BE42-58A8DA8552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C0389-EBA2-4F3F-AC22-F521A1D498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605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29AC323-F2EB-46B5-AC29-02893AE06C0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43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rightabsorption.files.wordpress.com/2009/07/narrow-way.jpg?w=5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780" y="1588168"/>
            <a:ext cx="7134019" cy="4851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37304" y="234160"/>
            <a:ext cx="6376969" cy="1249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39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5312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758" y="61090"/>
            <a:ext cx="31667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>
                <a:solidFill>
                  <a:srgbClr val="FFFF00"/>
                </a:solidFill>
              </a:rPr>
              <a:t>Respect and Reverence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30341" y="221022"/>
            <a:ext cx="54960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parable </a:t>
            </a:r>
            <a:r>
              <a:rPr lang="en-US" sz="4000" dirty="0"/>
              <a:t>of </a:t>
            </a:r>
            <a:r>
              <a:rPr lang="en-US" sz="4000" dirty="0" smtClean="0"/>
              <a:t>Jesus speaks of rulers of His day and ours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616017" y="3785134"/>
            <a:ext cx="80852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FF00"/>
                </a:solidFill>
              </a:rPr>
              <a:t>wicked judge (</a:t>
            </a:r>
            <a:r>
              <a:rPr lang="en-US" sz="3600">
                <a:solidFill>
                  <a:srgbClr val="FFFF00"/>
                </a:solidFill>
              </a:rPr>
              <a:t>Luke </a:t>
            </a:r>
            <a:r>
              <a:rPr lang="en-US" sz="3600" smtClean="0">
                <a:solidFill>
                  <a:srgbClr val="FFFF00"/>
                </a:solidFill>
              </a:rPr>
              <a:t>18:1-8</a:t>
            </a:r>
            <a:r>
              <a:rPr lang="en-US" sz="3600" dirty="0">
                <a:solidFill>
                  <a:srgbClr val="FFFF00"/>
                </a:solidFill>
              </a:rPr>
              <a:t>)</a:t>
            </a:r>
          </a:p>
          <a:p>
            <a:r>
              <a:rPr lang="en-US" sz="3600" dirty="0">
                <a:solidFill>
                  <a:srgbClr val="FFFF00"/>
                </a:solidFill>
              </a:rPr>
              <a:t>	v.2 </a:t>
            </a:r>
            <a:r>
              <a:rPr lang="en-US" sz="3600" i="1" dirty="0">
                <a:solidFill>
                  <a:srgbClr val="FFFF00"/>
                </a:solidFill>
              </a:rPr>
              <a:t>“a judge who did not fear God, and did not respect man.”</a:t>
            </a:r>
          </a:p>
          <a:p>
            <a:r>
              <a:rPr lang="en-US" sz="3600" i="1" dirty="0">
                <a:solidFill>
                  <a:srgbClr val="FFFF00"/>
                </a:solidFill>
              </a:rPr>
              <a:t>	v.4 “I do not fear God nor respect man.”</a:t>
            </a:r>
          </a:p>
        </p:txBody>
      </p:sp>
    </p:spTree>
    <p:extLst>
      <p:ext uri="{BB962C8B-B14F-4D97-AF65-F5344CB8AC3E}">
        <p14:creationId xmlns:p14="http://schemas.microsoft.com/office/powerpoint/2010/main" val="111477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5312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758" y="61090"/>
            <a:ext cx="31667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>
                <a:solidFill>
                  <a:srgbClr val="FFFF00"/>
                </a:solidFill>
              </a:rPr>
              <a:t>Respect and Reverence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01465" y="776874"/>
            <a:ext cx="54960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rulers and every soul will </a:t>
            </a:r>
            <a:r>
              <a:rPr lang="en-US" sz="4000" b="1" dirty="0"/>
              <a:t>be judged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8639" y="3979836"/>
            <a:ext cx="82488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FF00"/>
                </a:solidFill>
              </a:rPr>
              <a:t>good and bad deeds (2 Cor. 5:10)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FF00"/>
                </a:solidFill>
              </a:rPr>
              <a:t>every careless word (Mat. 12:35-37)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FF00"/>
                </a:solidFill>
              </a:rPr>
              <a:t>how we help each other (Mat. 25:31-46)</a:t>
            </a:r>
          </a:p>
        </p:txBody>
      </p:sp>
    </p:spTree>
    <p:extLst>
      <p:ext uri="{BB962C8B-B14F-4D97-AF65-F5344CB8AC3E}">
        <p14:creationId xmlns:p14="http://schemas.microsoft.com/office/powerpoint/2010/main" val="118037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5312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758" y="61090"/>
            <a:ext cx="31667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>
                <a:solidFill>
                  <a:srgbClr val="FFFF00"/>
                </a:solidFill>
              </a:rPr>
              <a:t>Respect and Reverence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47975" y="748288"/>
            <a:ext cx="4023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summed </a:t>
            </a:r>
            <a:r>
              <a:rPr lang="en-US" sz="4000" dirty="0"/>
              <a:t>up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35780" y="5327199"/>
            <a:ext cx="5861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FF00"/>
                </a:solidFill>
              </a:rPr>
              <a:t>Matthew 22:36-40</a:t>
            </a:r>
          </a:p>
        </p:txBody>
      </p:sp>
    </p:spTree>
    <p:extLst>
      <p:ext uri="{BB962C8B-B14F-4D97-AF65-F5344CB8AC3E}">
        <p14:creationId xmlns:p14="http://schemas.microsoft.com/office/powerpoint/2010/main" val="279382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5312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3139" y="298379"/>
            <a:ext cx="831622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solidFill>
                  <a:srgbClr val="FFFF00"/>
                </a:solidFill>
              </a:rPr>
              <a:t>O magnify the Lord with me, </a:t>
            </a:r>
          </a:p>
          <a:p>
            <a:r>
              <a:rPr lang="en-US" sz="4400" b="1" i="1" dirty="0">
                <a:solidFill>
                  <a:srgbClr val="FFFF00"/>
                </a:solidFill>
              </a:rPr>
              <a:t>And let us exalt His name together.</a:t>
            </a:r>
          </a:p>
          <a:p>
            <a:pPr algn="r"/>
            <a:r>
              <a:rPr lang="en-US" sz="3200" b="1" dirty="0"/>
              <a:t>Psalms 34:3</a:t>
            </a:r>
          </a:p>
        </p:txBody>
      </p:sp>
    </p:spTree>
    <p:extLst>
      <p:ext uri="{BB962C8B-B14F-4D97-AF65-F5344CB8AC3E}">
        <p14:creationId xmlns:p14="http://schemas.microsoft.com/office/powerpoint/2010/main" val="1462978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5312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3139" y="298379"/>
            <a:ext cx="83162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rgbClr val="FFFF00"/>
                </a:solidFill>
              </a:rPr>
              <a:t>“Our Father who art in heaven,</a:t>
            </a:r>
          </a:p>
          <a:p>
            <a:r>
              <a:rPr lang="en-US" sz="4400" b="1" i="1" dirty="0" smtClean="0">
                <a:solidFill>
                  <a:srgbClr val="FFFF00"/>
                </a:solidFill>
              </a:rPr>
              <a:t>Hallowed be Thy name.”</a:t>
            </a:r>
            <a:endParaRPr lang="en-US" sz="4400" b="1" i="1" dirty="0">
              <a:solidFill>
                <a:srgbClr val="FFFF00"/>
              </a:solidFill>
            </a:endParaRPr>
          </a:p>
          <a:p>
            <a:pPr algn="r"/>
            <a:r>
              <a:rPr lang="en-US" sz="3200" b="1" dirty="0" smtClean="0"/>
              <a:t>Matthew 6:9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2911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pPr>
              <a:defRPr/>
            </a:pPr>
            <a:r>
              <a:rPr lang="en-US" altLang="en-US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Obeying the Gospel</a:t>
            </a:r>
            <a:endParaRPr lang="en-US" altLang="en-US" sz="6600" b="1" dirty="0">
              <a:solidFill>
                <a:srgbClr val="66CCFF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Hear the gospel</a:t>
            </a:r>
            <a:r>
              <a:rPr lang="en-US" altLang="en-US" sz="3800" dirty="0"/>
              <a:t> (Romans 10:17)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Believe</a:t>
            </a:r>
            <a:r>
              <a:rPr lang="en-US" altLang="en-US" sz="3800" dirty="0">
                <a:solidFill>
                  <a:schemeClr val="accent1"/>
                </a:solidFill>
              </a:rPr>
              <a:t> </a:t>
            </a:r>
            <a:r>
              <a:rPr lang="en-US" altLang="en-US" sz="3800" dirty="0"/>
              <a:t>(Mark 16:16; Hebrews 11:6)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Repent</a:t>
            </a:r>
            <a:r>
              <a:rPr lang="en-US" altLang="en-US" sz="3800" dirty="0"/>
              <a:t> (Acts 2:38; Acts 17:30)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Confess</a:t>
            </a:r>
            <a:r>
              <a:rPr lang="en-US" altLang="en-US" sz="3800" dirty="0"/>
              <a:t> (Romans 10:9-10; Acts 8:37)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US" altLang="en-US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“I believe that Jesus Christ is the Son of God.”</a:t>
            </a:r>
            <a:endParaRPr lang="en-US" altLang="en-US" sz="3200" dirty="0"/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 baptized</a:t>
            </a:r>
            <a:r>
              <a:rPr lang="en-US" altLang="en-US" sz="3800" dirty="0"/>
              <a:t> (Mark 16:16; Acts 2:38)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Live faithfully</a:t>
            </a:r>
            <a:r>
              <a:rPr lang="en-US" altLang="en-US" sz="3800" dirty="0"/>
              <a:t> (Hebrews 10:36)</a:t>
            </a:r>
          </a:p>
        </p:txBody>
      </p:sp>
    </p:spTree>
    <p:extLst>
      <p:ext uri="{BB962C8B-B14F-4D97-AF65-F5344CB8AC3E}">
        <p14:creationId xmlns:p14="http://schemas.microsoft.com/office/powerpoint/2010/main" val="188452978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 advAuto="2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5312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3139" y="298379"/>
            <a:ext cx="83162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rgbClr val="FFFF00"/>
                </a:solidFill>
              </a:rPr>
              <a:t>“Our Father who art in heaven,</a:t>
            </a:r>
          </a:p>
          <a:p>
            <a:r>
              <a:rPr lang="en-US" sz="4400" b="1" i="1" dirty="0" smtClean="0">
                <a:solidFill>
                  <a:srgbClr val="FFFF00"/>
                </a:solidFill>
              </a:rPr>
              <a:t>Hallowed be Thy name.”</a:t>
            </a:r>
            <a:endParaRPr lang="en-US" sz="4400" b="1" i="1" dirty="0">
              <a:solidFill>
                <a:srgbClr val="FFFF00"/>
              </a:solidFill>
            </a:endParaRPr>
          </a:p>
          <a:p>
            <a:pPr algn="r"/>
            <a:r>
              <a:rPr lang="en-US" sz="3200" b="1" dirty="0" smtClean="0"/>
              <a:t>Matthew 6:9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336162" y="5243236"/>
            <a:ext cx="6472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FFFF00"/>
                </a:solidFill>
              </a:rPr>
              <a:t>hallowed</a:t>
            </a:r>
            <a:r>
              <a:rPr lang="en-US" sz="3600" dirty="0" smtClean="0">
                <a:solidFill>
                  <a:srgbClr val="FFFF00"/>
                </a:solidFill>
              </a:rPr>
              <a:t> = to make holy, sanctify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3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5312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3139" y="298379"/>
            <a:ext cx="8316227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rgbClr val="FFFF00"/>
                </a:solidFill>
              </a:rPr>
              <a:t>They will sanctify My name...And will stand in awe of the God of Israel.</a:t>
            </a:r>
            <a:endParaRPr lang="en-US" sz="4400" b="1" i="1" dirty="0">
              <a:solidFill>
                <a:srgbClr val="FFFF00"/>
              </a:solidFill>
            </a:endParaRPr>
          </a:p>
          <a:p>
            <a:pPr algn="r"/>
            <a:r>
              <a:rPr lang="en-US" sz="3200" b="1" dirty="0" smtClean="0"/>
              <a:t>Isaiah 29:23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1719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5312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3139" y="298379"/>
            <a:ext cx="831622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solidFill>
                  <a:srgbClr val="FFFF00"/>
                </a:solidFill>
              </a:rPr>
              <a:t>O magnify the Lord with me, </a:t>
            </a:r>
          </a:p>
          <a:p>
            <a:r>
              <a:rPr lang="en-US" sz="4400" b="1" i="1" dirty="0">
                <a:solidFill>
                  <a:srgbClr val="FFFF00"/>
                </a:solidFill>
              </a:rPr>
              <a:t>And let us exalt His name together.</a:t>
            </a:r>
          </a:p>
          <a:p>
            <a:pPr algn="r"/>
            <a:r>
              <a:rPr lang="en-US" sz="3200" b="1" dirty="0"/>
              <a:t>Psalms 34:3</a:t>
            </a:r>
          </a:p>
        </p:txBody>
      </p:sp>
    </p:spTree>
    <p:extLst>
      <p:ext uri="{BB962C8B-B14F-4D97-AF65-F5344CB8AC3E}">
        <p14:creationId xmlns:p14="http://schemas.microsoft.com/office/powerpoint/2010/main" val="428496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5312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6885" y="298379"/>
            <a:ext cx="84606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solidFill>
                  <a:srgbClr val="FFFF00"/>
                </a:solidFill>
              </a:rPr>
              <a:t>Come, you children, listen to me;</a:t>
            </a:r>
          </a:p>
          <a:p>
            <a:r>
              <a:rPr lang="en-US" sz="4400" b="1" i="1" dirty="0">
                <a:solidFill>
                  <a:srgbClr val="FFFF00"/>
                </a:solidFill>
              </a:rPr>
              <a:t>I will teach you the fear of the Lord.</a:t>
            </a:r>
          </a:p>
          <a:p>
            <a:pPr algn="r"/>
            <a:r>
              <a:rPr lang="en-US" sz="3200" b="1" dirty="0"/>
              <a:t>Psalms 34:11</a:t>
            </a:r>
          </a:p>
        </p:txBody>
      </p:sp>
    </p:spTree>
    <p:extLst>
      <p:ext uri="{BB962C8B-B14F-4D97-AF65-F5344CB8AC3E}">
        <p14:creationId xmlns:p14="http://schemas.microsoft.com/office/powerpoint/2010/main" val="280408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5312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0138" y="182878"/>
            <a:ext cx="28105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1" dirty="0">
                <a:solidFill>
                  <a:srgbClr val="FFFF00"/>
                </a:solidFill>
              </a:rPr>
              <a:t>Respect</a:t>
            </a:r>
          </a:p>
          <a:p>
            <a:pPr algn="ctr"/>
            <a:r>
              <a:rPr lang="en-US" sz="4800" dirty="0">
                <a:solidFill>
                  <a:srgbClr val="FFFF00"/>
                </a:solidFill>
              </a:rPr>
              <a:t>and</a:t>
            </a:r>
          </a:p>
          <a:p>
            <a:pPr lvl="0" algn="ctr"/>
            <a:r>
              <a:rPr lang="en-US" sz="4800" b="1" i="1" dirty="0">
                <a:solidFill>
                  <a:srgbClr val="FFFF00"/>
                </a:solidFill>
              </a:rPr>
              <a:t>Reverence</a:t>
            </a:r>
          </a:p>
        </p:txBody>
      </p:sp>
    </p:spTree>
    <p:extLst>
      <p:ext uri="{BB962C8B-B14F-4D97-AF65-F5344CB8AC3E}">
        <p14:creationId xmlns:p14="http://schemas.microsoft.com/office/powerpoint/2010/main" val="3838637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5312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2557" y="134754"/>
            <a:ext cx="2302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>
                <a:solidFill>
                  <a:srgbClr val="FFFF00"/>
                </a:solidFill>
              </a:rPr>
              <a:t>Respect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43816" y="830997"/>
            <a:ext cx="61312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fear, terror, reverence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appreciate, admire, honor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ant. disregard, dishonor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83167" y="2849078"/>
            <a:ext cx="25314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Acts 9:31</a:t>
            </a:r>
          </a:p>
          <a:p>
            <a:r>
              <a:rPr lang="en-US" sz="3600" dirty="0">
                <a:solidFill>
                  <a:srgbClr val="FFFF00"/>
                </a:solidFill>
              </a:rPr>
              <a:t>Rom. 3:18</a:t>
            </a:r>
          </a:p>
          <a:p>
            <a:r>
              <a:rPr lang="en-US" sz="3600" dirty="0">
                <a:solidFill>
                  <a:srgbClr val="FFFF00"/>
                </a:solidFill>
              </a:rPr>
              <a:t>2 Cor. 5:11</a:t>
            </a:r>
          </a:p>
          <a:p>
            <a:r>
              <a:rPr lang="en-US" sz="3600" dirty="0">
                <a:solidFill>
                  <a:srgbClr val="FFFF00"/>
                </a:solidFill>
              </a:rPr>
              <a:t>Phil. 2:12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8956" y="5647479"/>
            <a:ext cx="4052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*deer stand and a bear</a:t>
            </a:r>
          </a:p>
        </p:txBody>
      </p:sp>
    </p:spTree>
    <p:extLst>
      <p:ext uri="{BB962C8B-B14F-4D97-AF65-F5344CB8AC3E}">
        <p14:creationId xmlns:p14="http://schemas.microsoft.com/office/powerpoint/2010/main" val="3968591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5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5312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01956" y="215095"/>
            <a:ext cx="2793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>
                <a:solidFill>
                  <a:srgbClr val="FFFF00"/>
                </a:solidFill>
              </a:rPr>
              <a:t>Reverence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2933" y="892087"/>
            <a:ext cx="85376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piety, fear of God, respect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high regard, great respect, appreciate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ant. scorn, not take seriously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33247" y="3271276"/>
            <a:ext cx="38872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Jesus - Heb</a:t>
            </a:r>
            <a:r>
              <a:rPr lang="en-US" sz="3600" dirty="0">
                <a:solidFill>
                  <a:srgbClr val="FFFF00"/>
                </a:solidFill>
              </a:rPr>
              <a:t>. 5:7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Noah - Heb</a:t>
            </a:r>
            <a:r>
              <a:rPr lang="en-US" sz="3600" dirty="0">
                <a:solidFill>
                  <a:srgbClr val="FFFF00"/>
                </a:solidFill>
              </a:rPr>
              <a:t>. </a:t>
            </a:r>
            <a:r>
              <a:rPr lang="en-US" sz="3600" dirty="0" smtClean="0">
                <a:solidFill>
                  <a:srgbClr val="FFFF00"/>
                </a:solidFill>
              </a:rPr>
              <a:t>11:7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32033" y="5611528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*antique china</a:t>
            </a:r>
          </a:p>
        </p:txBody>
      </p:sp>
    </p:spTree>
    <p:extLst>
      <p:ext uri="{BB962C8B-B14F-4D97-AF65-F5344CB8AC3E}">
        <p14:creationId xmlns:p14="http://schemas.microsoft.com/office/powerpoint/2010/main" val="330770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5" grpId="0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5312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758" y="61090"/>
            <a:ext cx="31667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>
                <a:solidFill>
                  <a:srgbClr val="FFFF00"/>
                </a:solidFill>
              </a:rPr>
              <a:t>Respect and Reverence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88090" y="263219"/>
            <a:ext cx="549602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for </a:t>
            </a:r>
            <a:r>
              <a:rPr lang="en-US" sz="4000" b="1" dirty="0"/>
              <a:t>holy things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Ezekiel 22:26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i="1" dirty="0"/>
              <a:t>“to set apart for God</a:t>
            </a:r>
            <a:r>
              <a:rPr lang="en-US" sz="4000" i="1" dirty="0" smtClean="0"/>
              <a:t>”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i="1" dirty="0" smtClean="0"/>
              <a:t>“religious awe, </a:t>
            </a:r>
            <a:r>
              <a:rPr lang="en-US" sz="4000" i="1" dirty="0" err="1" smtClean="0"/>
              <a:t>reverance</a:t>
            </a:r>
            <a:endParaRPr lang="en-US" sz="40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211250" y="3874823"/>
            <a:ext cx="65943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FFFF00"/>
                </a:solidFill>
              </a:rPr>
              <a:t>The Lord’s Day </a:t>
            </a:r>
            <a:r>
              <a:rPr lang="en-US" sz="3600" dirty="0">
                <a:solidFill>
                  <a:srgbClr val="FFFF00"/>
                </a:solidFill>
              </a:rPr>
              <a:t>(Rev. 1:10)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FFFF00"/>
                </a:solidFill>
              </a:rPr>
              <a:t>Worship </a:t>
            </a:r>
            <a:r>
              <a:rPr lang="en-US" sz="3600" dirty="0">
                <a:solidFill>
                  <a:srgbClr val="FFFF00"/>
                </a:solidFill>
              </a:rPr>
              <a:t>(Ax. </a:t>
            </a:r>
            <a:r>
              <a:rPr lang="en-US" sz="3600" dirty="0" smtClean="0">
                <a:solidFill>
                  <a:srgbClr val="FFFF00"/>
                </a:solidFill>
              </a:rPr>
              <a:t>2:42; Psa.2:11)</a:t>
            </a:r>
            <a:endParaRPr lang="en-US" sz="3600" dirty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FFFF00"/>
                </a:solidFill>
              </a:rPr>
              <a:t>God’s Word </a:t>
            </a:r>
            <a:r>
              <a:rPr lang="en-US" sz="3600" dirty="0">
                <a:solidFill>
                  <a:srgbClr val="FFFF00"/>
                </a:solidFill>
              </a:rPr>
              <a:t>(I </a:t>
            </a:r>
            <a:r>
              <a:rPr lang="en-US" sz="3600" dirty="0" err="1">
                <a:solidFill>
                  <a:srgbClr val="FFFF00"/>
                </a:solidFill>
              </a:rPr>
              <a:t>Thes</a:t>
            </a:r>
            <a:r>
              <a:rPr lang="en-US" sz="3600" dirty="0">
                <a:solidFill>
                  <a:srgbClr val="FFFF00"/>
                </a:solidFill>
              </a:rPr>
              <a:t>. 2:13</a:t>
            </a:r>
            <a:r>
              <a:rPr lang="en-US" sz="3600" dirty="0" smtClean="0">
                <a:solidFill>
                  <a:srgbClr val="FFFF00"/>
                </a:solidFill>
              </a:rPr>
              <a:t>)</a:t>
            </a:r>
            <a:endParaRPr lang="en-US" dirty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FFFF00"/>
                </a:solidFill>
              </a:rPr>
              <a:t>Christ’s Kingdom</a:t>
            </a:r>
            <a:r>
              <a:rPr lang="en-US" sz="3600" dirty="0" smtClean="0">
                <a:solidFill>
                  <a:srgbClr val="FFFF00"/>
                </a:solidFill>
              </a:rPr>
              <a:t> (Heb.12:28)</a:t>
            </a:r>
          </a:p>
        </p:txBody>
      </p:sp>
    </p:spTree>
    <p:extLst>
      <p:ext uri="{BB962C8B-B14F-4D97-AF65-F5344CB8AC3E}">
        <p14:creationId xmlns:p14="http://schemas.microsoft.com/office/powerpoint/2010/main" val="3465104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218</TotalTime>
  <Words>358</Words>
  <Application>Microsoft Office PowerPoint</Application>
  <PresentationFormat>On-screen Show (4:3)</PresentationFormat>
  <Paragraphs>67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Obeying the Gospel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Lowell</dc:creator>
  <cp:lastModifiedBy>Lowell Sallee</cp:lastModifiedBy>
  <cp:revision>39</cp:revision>
  <cp:lastPrinted>2017-05-05T15:55:28Z</cp:lastPrinted>
  <dcterms:created xsi:type="dcterms:W3CDTF">2017-03-25T14:53:55Z</dcterms:created>
  <dcterms:modified xsi:type="dcterms:W3CDTF">2017-10-18T20:54:57Z</dcterms:modified>
</cp:coreProperties>
</file>