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6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2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0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6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2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86CB9-5271-4A78-B0ED-9604FD36EADE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84D2-06C8-47E9-9A29-A7925DA5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9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6CD578-4468-4B13-BFDE-5D1FF8F57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BDDE99-8724-4241-8006-0C1F52BD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 r="150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65FD5A-EE6F-473F-BB42-5F9CB8845372}"/>
              </a:ext>
            </a:extLst>
          </p:cNvPr>
          <p:cNvSpPr/>
          <p:nvPr/>
        </p:nvSpPr>
        <p:spPr>
          <a:xfrm>
            <a:off x="510579" y="463537"/>
            <a:ext cx="82388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therefore, a prisoner for the Lord, urge you to walk in a manner worthy of the calling to which you have been called,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 humility and gentleness, with patience, bearing with one another in love, 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maintain the unity of the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Spirit in the bond of peace. </a:t>
            </a:r>
          </a:p>
        </p:txBody>
      </p:sp>
    </p:spTree>
    <p:extLst>
      <p:ext uri="{BB962C8B-B14F-4D97-AF65-F5344CB8AC3E}">
        <p14:creationId xmlns:p14="http://schemas.microsoft.com/office/powerpoint/2010/main" val="61188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BDDE99-8724-4241-8006-0C1F52BD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 r="150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65FD5A-EE6F-473F-BB42-5F9CB8845372}"/>
              </a:ext>
            </a:extLst>
          </p:cNvPr>
          <p:cNvSpPr/>
          <p:nvPr/>
        </p:nvSpPr>
        <p:spPr>
          <a:xfrm>
            <a:off x="510579" y="463537"/>
            <a:ext cx="82388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4:4-6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one body and one Spirit—just as you were called to the one hope that belongs to your call— 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Lord, one faith, one baptism,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God and Father 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18621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BDDE99-8724-4241-8006-0C1F52BD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 r="150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65FD5A-EE6F-473F-BB42-5F9CB8845372}"/>
              </a:ext>
            </a:extLst>
          </p:cNvPr>
          <p:cNvSpPr/>
          <p:nvPr/>
        </p:nvSpPr>
        <p:spPr>
          <a:xfrm>
            <a:off x="510579" y="463537"/>
            <a:ext cx="823888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SEVEN ONES OF OUR UNITY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Body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12:12-13; Rom. 12:3-5; Eph. 5:23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Spirit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5:18 (Col. 3:16); Rom. 8:14; Jn. 14:16 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Hope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15:52; 1 Thess. 4:13-18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Lord</a:t>
            </a:r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4:12; Gal. 1:9; Rom. 10:12</a:t>
            </a: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BDDE99-8724-4241-8006-0C1F52BD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 r="150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65FD5A-EE6F-473F-BB42-5F9CB8845372}"/>
              </a:ext>
            </a:extLst>
          </p:cNvPr>
          <p:cNvSpPr/>
          <p:nvPr/>
        </p:nvSpPr>
        <p:spPr>
          <a:xfrm>
            <a:off x="510579" y="463537"/>
            <a:ext cx="823888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SEVEN ONES OF OUR UNITY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Faith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3; Gal. 1:6-12; Phil. 1:25-27  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Baptism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2:38; 22:16; Rom. 6:4; Gal. 3:27; Mk. 16:16  </a:t>
            </a:r>
          </a:p>
          <a:p>
            <a:pPr algn="r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God and Father of All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Deut. 4:35, 39; 6:4-5;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Sam. 2:2; Is. 43:10</a:t>
            </a: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6CD578-4468-4B13-BFDE-5D1FF8F57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179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3</cp:revision>
  <dcterms:created xsi:type="dcterms:W3CDTF">2018-10-27T17:51:27Z</dcterms:created>
  <dcterms:modified xsi:type="dcterms:W3CDTF">2018-10-28T13:25:10Z</dcterms:modified>
</cp:coreProperties>
</file>