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8D1"/>
    <a:srgbClr val="F3AF06"/>
    <a:srgbClr val="DF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20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5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0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1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3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5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9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8C797-5C2A-4655-BBF2-8D004E2EFB4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5A4F1-B986-4C41-AEC8-7C01A662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3A6CE-18FA-495C-98BF-6D396727D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1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Ephesians 5:15-16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Look carefully then how you walk, not as unwise but as wise,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38D22-8683-4BDA-934D-7E8E22E1E3B0}"/>
              </a:ext>
            </a:extLst>
          </p:cNvPr>
          <p:cNvSpPr/>
          <p:nvPr/>
        </p:nvSpPr>
        <p:spPr>
          <a:xfrm>
            <a:off x="440533" y="1444545"/>
            <a:ext cx="8251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                    16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making the best use of the time, because the days are evil.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66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Ephesians 5:15-17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Look carefully then how you walk, not as unwise but as wise,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38D22-8683-4BDA-934D-7E8E22E1E3B0}"/>
              </a:ext>
            </a:extLst>
          </p:cNvPr>
          <p:cNvSpPr/>
          <p:nvPr/>
        </p:nvSpPr>
        <p:spPr>
          <a:xfrm>
            <a:off x="440533" y="1444545"/>
            <a:ext cx="8251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                    16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making the best use of the time, because the days are evil. </a:t>
            </a:r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17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Therefore do not be foolish, but understand what the will of the Lord is.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768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3A6CE-18FA-495C-98BF-6D396727D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Ephesians 5:15-17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Look carefully then how you walk, not as unwise but as wise, </a:t>
            </a:r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16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making the best use of the time, because the days are evil. </a:t>
            </a:r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17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Therefore do not be foolish, but understand what the will of the Lord is.</a:t>
            </a:r>
          </a:p>
        </p:txBody>
      </p:sp>
    </p:spTree>
    <p:extLst>
      <p:ext uri="{BB962C8B-B14F-4D97-AF65-F5344CB8AC3E}">
        <p14:creationId xmlns:p14="http://schemas.microsoft.com/office/powerpoint/2010/main" val="14797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The “Walk” Statements of Ephesians 4-5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endParaRPr lang="en-US" sz="3200" baseline="300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4:1 – </a:t>
            </a:r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walk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in a manner worthy of your calling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4:17 – you must </a:t>
            </a:r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no longer walk 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as the gentiles do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5:2 – </a:t>
            </a:r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walk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in love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5:8 – </a:t>
            </a:r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walk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as children of light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5:15 – </a:t>
            </a:r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walk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not as unwise, but as wise</a:t>
            </a:r>
          </a:p>
          <a:p>
            <a:endParaRPr lang="en-US" sz="32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rgbClr val="EEE8D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Ephesians 5:15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Look carefully then how you walk, not as unwise but as wise,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38D22-8683-4BDA-934D-7E8E22E1E3B0}"/>
              </a:ext>
            </a:extLst>
          </p:cNvPr>
          <p:cNvSpPr/>
          <p:nvPr/>
        </p:nvSpPr>
        <p:spPr>
          <a:xfrm>
            <a:off x="440533" y="2460545"/>
            <a:ext cx="64174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“Walk circumspectly” (KJV, NKJV) - 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	</a:t>
            </a:r>
            <a:r>
              <a:rPr lang="en-US" sz="3200" i="1" dirty="0">
                <a:solidFill>
                  <a:srgbClr val="EEE8D1"/>
                </a:solidFill>
                <a:latin typeface="Arial Narrow" panose="020B0606020202030204" pitchFamily="34" charset="0"/>
              </a:rPr>
              <a:t>Being aware of one’s surroundings; 	walking with precision, accuracy, and    	exactness.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875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Ephesians 5:15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Look carefully then how you walk, not as unwise but as wise,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38D22-8683-4BDA-934D-7E8E22E1E3B0}"/>
              </a:ext>
            </a:extLst>
          </p:cNvPr>
          <p:cNvSpPr/>
          <p:nvPr/>
        </p:nvSpPr>
        <p:spPr>
          <a:xfrm>
            <a:off x="440533" y="2460545"/>
            <a:ext cx="6417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Wise walking starts with God’s Word</a:t>
            </a:r>
          </a:p>
          <a:p>
            <a:r>
              <a:rPr lang="en-US" sz="3200" i="1" dirty="0">
                <a:solidFill>
                  <a:srgbClr val="EEE8D1"/>
                </a:solidFill>
                <a:latin typeface="Arial Narrow" panose="020B0606020202030204" pitchFamily="34" charset="0"/>
              </a:rPr>
              <a:t>	Pr. 9:10; Ps. 1:1; Ps. 119:105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70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Ephesians 5:15-16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Look carefully then how you walk, not as unwise but as wise,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38D22-8683-4BDA-934D-7E8E22E1E3B0}"/>
              </a:ext>
            </a:extLst>
          </p:cNvPr>
          <p:cNvSpPr/>
          <p:nvPr/>
        </p:nvSpPr>
        <p:spPr>
          <a:xfrm>
            <a:off x="440533" y="1444545"/>
            <a:ext cx="8251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                    16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making the best use of the time, because the days are evil.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D2603-1842-4FC6-A15A-8A2536AA375E}"/>
              </a:ext>
            </a:extLst>
          </p:cNvPr>
          <p:cNvSpPr/>
          <p:nvPr/>
        </p:nvSpPr>
        <p:spPr>
          <a:xfrm>
            <a:off x="440533" y="3137168"/>
            <a:ext cx="6417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Time (</a:t>
            </a:r>
            <a:r>
              <a:rPr lang="en-US" sz="3200" dirty="0" err="1">
                <a:solidFill>
                  <a:srgbClr val="EEE8D1"/>
                </a:solidFill>
                <a:latin typeface="Arial Narrow" panose="020B0606020202030204" pitchFamily="34" charset="0"/>
              </a:rPr>
              <a:t>kairos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) – an occasion/opportunity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EEE8D1"/>
                </a:solidFill>
                <a:latin typeface="Arial Narrow" panose="020B0606020202030204" pitchFamily="34" charset="0"/>
              </a:rPr>
              <a:t>See Gal. 6:10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8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6485" y="752081"/>
            <a:ext cx="82510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EE8D1"/>
                </a:solidFill>
                <a:latin typeface="Arial Narrow" panose="020B0606020202030204" pitchFamily="34" charset="0"/>
              </a:rPr>
              <a:t>WHAT THE WISE KNOW…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600" b="1" dirty="0">
                <a:solidFill>
                  <a:srgbClr val="EEE8D1"/>
                </a:solidFill>
                <a:latin typeface="Arial Narrow" panose="020B0606020202030204" pitchFamily="34" charset="0"/>
              </a:rPr>
              <a:t>Their Purpose in Life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Philippians 3:13-14; Luke 10:41-42; Psalm 27:4</a:t>
            </a:r>
          </a:p>
          <a:p>
            <a:endParaRPr lang="en-US" sz="2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600" b="1" dirty="0">
                <a:solidFill>
                  <a:srgbClr val="EEE8D1"/>
                </a:solidFill>
                <a:latin typeface="Arial Narrow" panose="020B0606020202030204" pitchFamily="34" charset="0"/>
              </a:rPr>
              <a:t>Time is Limited!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Job 9:25-26; 16:22; Ps. 39:4-7; 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James 4:13-14</a:t>
            </a:r>
          </a:p>
        </p:txBody>
      </p:sp>
    </p:spTree>
    <p:extLst>
      <p:ext uri="{BB962C8B-B14F-4D97-AF65-F5344CB8AC3E}">
        <p14:creationId xmlns:p14="http://schemas.microsoft.com/office/powerpoint/2010/main" val="36074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6485" y="556697"/>
            <a:ext cx="825103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EE8D1"/>
                </a:solidFill>
                <a:latin typeface="Arial Narrow" panose="020B0606020202030204" pitchFamily="34" charset="0"/>
              </a:rPr>
              <a:t>Making the Most of Our Time/Opportunities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Spend time in God’s Word (Acts 17:11)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Meditate on God’s Word (Ps. 119:15)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Pray (Mk. 1:35; 6:46; Col. 4:2)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Encourage one another (1 Thess. 5:11)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Do good for others (Matt. 5:16)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Worship God (1 Chron. 16:23-31)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Share the Gospel (Matt. 28:19-20)</a:t>
            </a:r>
          </a:p>
        </p:txBody>
      </p:sp>
    </p:spTree>
    <p:extLst>
      <p:ext uri="{BB962C8B-B14F-4D97-AF65-F5344CB8AC3E}">
        <p14:creationId xmlns:p14="http://schemas.microsoft.com/office/powerpoint/2010/main" val="38131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6485" y="1869681"/>
            <a:ext cx="82510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EE8D1"/>
                </a:solidFill>
                <a:latin typeface="Arial Narrow" panose="020B0606020202030204" pitchFamily="34" charset="0"/>
              </a:rPr>
              <a:t>Avoid Procrastination and Idleness!</a:t>
            </a:r>
          </a:p>
          <a:p>
            <a:pPr algn="ctr"/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Eccl. 11:4; 1 Tim. 5:13; 2 Thess. 3:11</a:t>
            </a:r>
            <a:endParaRPr lang="en-US" sz="2800" dirty="0">
              <a:solidFill>
                <a:srgbClr val="EEE8D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3021</TotalTime>
  <Words>401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11</cp:revision>
  <dcterms:created xsi:type="dcterms:W3CDTF">2018-09-25T17:03:17Z</dcterms:created>
  <dcterms:modified xsi:type="dcterms:W3CDTF">2018-09-30T14:14:31Z</dcterms:modified>
</cp:coreProperties>
</file>