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7" r:id="rId3"/>
    <p:sldId id="278" r:id="rId4"/>
    <p:sldId id="280" r:id="rId5"/>
    <p:sldId id="256" r:id="rId6"/>
    <p:sldId id="281" r:id="rId7"/>
    <p:sldId id="282" r:id="rId8"/>
    <p:sldId id="283" r:id="rId9"/>
    <p:sldId id="284" r:id="rId10"/>
    <p:sldId id="291" r:id="rId11"/>
    <p:sldId id="285" r:id="rId12"/>
    <p:sldId id="286" r:id="rId13"/>
    <p:sldId id="287" r:id="rId14"/>
    <p:sldId id="288" r:id="rId15"/>
    <p:sldId id="289"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7294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393097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382891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241646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143262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271859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71546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172762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74004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383331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0CDDC-4DF1-4DF5-BA1A-48636935C341}" type="datetimeFigureOut">
              <a:rPr lang="en-US" smtClean="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9B282C-0E76-4D01-9F1D-1867454A2B84}" type="slidenum">
              <a:rPr lang="en-US" smtClean="0"/>
              <a:t>‹#›</a:t>
            </a:fld>
            <a:endParaRPr lang="en-US" dirty="0"/>
          </a:p>
        </p:txBody>
      </p:sp>
    </p:spTree>
    <p:extLst>
      <p:ext uri="{BB962C8B-B14F-4D97-AF65-F5344CB8AC3E}">
        <p14:creationId xmlns:p14="http://schemas.microsoft.com/office/powerpoint/2010/main" val="3821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0CDDC-4DF1-4DF5-BA1A-48636935C341}" type="datetimeFigureOut">
              <a:rPr lang="en-US" smtClean="0"/>
              <a:t>10/21/2018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B282C-0E76-4D01-9F1D-1867454A2B84}" type="slidenum">
              <a:rPr lang="en-US" smtClean="0"/>
              <a:t>‹#›</a:t>
            </a:fld>
            <a:endParaRPr lang="en-US" dirty="0"/>
          </a:p>
        </p:txBody>
      </p:sp>
    </p:spTree>
    <p:extLst>
      <p:ext uri="{BB962C8B-B14F-4D97-AF65-F5344CB8AC3E}">
        <p14:creationId xmlns:p14="http://schemas.microsoft.com/office/powerpoint/2010/main" val="286874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13826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708434"/>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ENJOY THE TIME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THAT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9:7-9</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7</a:t>
            </a:r>
            <a:r>
              <a:rPr lang="en-US" sz="3000" dirty="0">
                <a:solidFill>
                  <a:srgbClr val="30374A"/>
                </a:solidFill>
                <a:latin typeface="Arial Narrow" panose="020B0606020202030204" pitchFamily="34" charset="0"/>
              </a:rPr>
              <a:t> Go, eat your bread with joy, and drink your wine with a merry heart, for God has already approved what you do.</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
        <p:nvSpPr>
          <p:cNvPr id="5" name="Rectangle 4">
            <a:extLst>
              <a:ext uri="{FF2B5EF4-FFF2-40B4-BE49-F238E27FC236}">
                <a16:creationId xmlns:a16="http://schemas.microsoft.com/office/drawing/2014/main" id="{9A1F0D01-F3E8-403F-B7E6-AA8ED43B0AD9}"/>
              </a:ext>
            </a:extLst>
          </p:cNvPr>
          <p:cNvSpPr/>
          <p:nvPr/>
        </p:nvSpPr>
        <p:spPr>
          <a:xfrm>
            <a:off x="590060" y="3199620"/>
            <a:ext cx="7963877" cy="1015663"/>
          </a:xfrm>
          <a:prstGeom prst="rect">
            <a:avLst/>
          </a:prstGeom>
        </p:spPr>
        <p:txBody>
          <a:bodyPr wrap="square">
            <a:spAutoFit/>
          </a:bodyPr>
          <a:lstStyle/>
          <a:p>
            <a:r>
              <a:rPr lang="en-US" sz="3000" baseline="30000" dirty="0">
                <a:solidFill>
                  <a:srgbClr val="30374A"/>
                </a:solidFill>
                <a:latin typeface="Arial Narrow" panose="020B0606020202030204" pitchFamily="34" charset="0"/>
              </a:rPr>
              <a:t>8</a:t>
            </a:r>
            <a:r>
              <a:rPr lang="en-US" sz="3000" dirty="0">
                <a:solidFill>
                  <a:srgbClr val="30374A"/>
                </a:solidFill>
                <a:latin typeface="Arial Narrow" panose="020B0606020202030204" pitchFamily="34" charset="0"/>
              </a:rPr>
              <a:t> Let your garments be always white. Let not oil be lacking on your head. </a:t>
            </a:r>
          </a:p>
        </p:txBody>
      </p:sp>
      <p:sp>
        <p:nvSpPr>
          <p:cNvPr id="6" name="Rectangle 5">
            <a:extLst>
              <a:ext uri="{FF2B5EF4-FFF2-40B4-BE49-F238E27FC236}">
                <a16:creationId xmlns:a16="http://schemas.microsoft.com/office/drawing/2014/main" id="{9E612D65-7B09-41B6-B43F-4B61B908288D}"/>
              </a:ext>
            </a:extLst>
          </p:cNvPr>
          <p:cNvSpPr/>
          <p:nvPr/>
        </p:nvSpPr>
        <p:spPr>
          <a:xfrm>
            <a:off x="590060" y="3650566"/>
            <a:ext cx="7963877" cy="1477328"/>
          </a:xfrm>
          <a:prstGeom prst="rect">
            <a:avLst/>
          </a:prstGeom>
        </p:spPr>
        <p:txBody>
          <a:bodyPr wrap="square">
            <a:spAutoFit/>
          </a:bodyPr>
          <a:lstStyle/>
          <a:p>
            <a:r>
              <a:rPr lang="en-US" sz="3000" baseline="30000" dirty="0">
                <a:solidFill>
                  <a:srgbClr val="30374A"/>
                </a:solidFill>
                <a:latin typeface="Arial Narrow" panose="020B0606020202030204" pitchFamily="34" charset="0"/>
              </a:rPr>
              <a:t>                                                     9</a:t>
            </a:r>
            <a:r>
              <a:rPr lang="en-US" sz="3000" dirty="0">
                <a:solidFill>
                  <a:srgbClr val="30374A"/>
                </a:solidFill>
                <a:latin typeface="Arial Narrow" panose="020B0606020202030204" pitchFamily="34" charset="0"/>
              </a:rPr>
              <a:t> Enjoy life with the wife whom you love, all the days of your vain life that he has given you under the sun, </a:t>
            </a:r>
            <a:endParaRPr lang="en-US" dirty="0"/>
          </a:p>
        </p:txBody>
      </p:sp>
      <p:sp>
        <p:nvSpPr>
          <p:cNvPr id="8" name="Rectangle 7">
            <a:extLst>
              <a:ext uri="{FF2B5EF4-FFF2-40B4-BE49-F238E27FC236}">
                <a16:creationId xmlns:a16="http://schemas.microsoft.com/office/drawing/2014/main" id="{32220D0C-AE55-4401-9F55-F1DB8B286B50}"/>
              </a:ext>
            </a:extLst>
          </p:cNvPr>
          <p:cNvSpPr/>
          <p:nvPr/>
        </p:nvSpPr>
        <p:spPr>
          <a:xfrm>
            <a:off x="590059" y="4552238"/>
            <a:ext cx="7963877" cy="1477328"/>
          </a:xfrm>
          <a:prstGeom prst="rect">
            <a:avLst/>
          </a:prstGeom>
        </p:spPr>
        <p:txBody>
          <a:bodyPr wrap="square">
            <a:spAutoFit/>
          </a:bodyPr>
          <a:lstStyle/>
          <a:p>
            <a:r>
              <a:rPr lang="en-US" sz="3000" dirty="0">
                <a:solidFill>
                  <a:srgbClr val="30374A"/>
                </a:solidFill>
                <a:latin typeface="Arial Narrow" panose="020B0606020202030204" pitchFamily="34" charset="0"/>
              </a:rPr>
              <a:t>                              because that is your portion </a:t>
            </a:r>
          </a:p>
          <a:p>
            <a:r>
              <a:rPr lang="en-US" sz="3000" dirty="0">
                <a:solidFill>
                  <a:srgbClr val="30374A"/>
                </a:solidFill>
                <a:latin typeface="Arial Narrow" panose="020B0606020202030204" pitchFamily="34" charset="0"/>
              </a:rPr>
              <a:t>in life and in your toil at which you toil under </a:t>
            </a:r>
          </a:p>
          <a:p>
            <a:r>
              <a:rPr lang="en-US" sz="3000" dirty="0">
                <a:solidFill>
                  <a:srgbClr val="30374A"/>
                </a:solidFill>
                <a:latin typeface="Arial Narrow" panose="020B0606020202030204" pitchFamily="34" charset="0"/>
              </a:rPr>
              <a:t>the sun. </a:t>
            </a:r>
            <a:endParaRPr lang="en-US" dirty="0"/>
          </a:p>
        </p:txBody>
      </p:sp>
    </p:spTree>
    <p:extLst>
      <p:ext uri="{BB962C8B-B14F-4D97-AF65-F5344CB8AC3E}">
        <p14:creationId xmlns:p14="http://schemas.microsoft.com/office/powerpoint/2010/main" val="16982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25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25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170099"/>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ENJOY THE TIME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THAT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9:10</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10</a:t>
            </a:r>
            <a:r>
              <a:rPr lang="en-US" sz="3000" dirty="0">
                <a:solidFill>
                  <a:srgbClr val="30374A"/>
                </a:solidFill>
                <a:latin typeface="Arial Narrow" panose="020B0606020202030204" pitchFamily="34" charset="0"/>
              </a:rPr>
              <a:t> Whatever your hand finds to do, do it with your might, for there is no work or thought or knowledge or wisdom in Sheol, to which you are going.</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35057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801588"/>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TIME AND CHANCE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HAPPEN TO ALL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9:11-12</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2900" baseline="30000" dirty="0">
                <a:solidFill>
                  <a:srgbClr val="30374A"/>
                </a:solidFill>
                <a:latin typeface="Arial Narrow" panose="020B0606020202030204" pitchFamily="34" charset="0"/>
              </a:rPr>
              <a:t>11</a:t>
            </a:r>
            <a:r>
              <a:rPr lang="en-US" sz="2900" dirty="0">
                <a:solidFill>
                  <a:srgbClr val="30374A"/>
                </a:solidFill>
                <a:latin typeface="Arial Narrow" panose="020B0606020202030204" pitchFamily="34" charset="0"/>
              </a:rPr>
              <a:t> Again I saw that under the sun the race is not to the swift, nor the battle to the strong, nor bread to the wise, nor riches to the intelligent, nor favor to those with knowledge, but time and chance happen to them all. </a:t>
            </a:r>
          </a:p>
          <a:p>
            <a:pPr lvl="0">
              <a:defRPr/>
            </a:pPr>
            <a:r>
              <a:rPr lang="en-US" sz="2900" baseline="30000" dirty="0">
                <a:solidFill>
                  <a:srgbClr val="30374A"/>
                </a:solidFill>
                <a:latin typeface="Arial Narrow" panose="020B0606020202030204" pitchFamily="34" charset="0"/>
              </a:rPr>
              <a:t>12 </a:t>
            </a:r>
            <a:r>
              <a:rPr lang="en-US" sz="2900" dirty="0">
                <a:solidFill>
                  <a:srgbClr val="30374A"/>
                </a:solidFill>
                <a:latin typeface="Arial Narrow" panose="020B0606020202030204" pitchFamily="34" charset="0"/>
              </a:rPr>
              <a:t>For man does not know his time. Like fish that are taken in an evil net, and like birds that are caught in a </a:t>
            </a:r>
          </a:p>
          <a:p>
            <a:pPr lvl="0">
              <a:defRPr/>
            </a:pPr>
            <a:r>
              <a:rPr lang="en-US" sz="2900" dirty="0">
                <a:solidFill>
                  <a:srgbClr val="30374A"/>
                </a:solidFill>
                <a:latin typeface="Arial Narrow" panose="020B0606020202030204" pitchFamily="34" charset="0"/>
              </a:rPr>
              <a:t>snare, so the children of man are snared at </a:t>
            </a:r>
          </a:p>
          <a:p>
            <a:pPr lvl="0">
              <a:defRPr/>
            </a:pPr>
            <a:r>
              <a:rPr lang="en-US" sz="2900" dirty="0">
                <a:solidFill>
                  <a:srgbClr val="30374A"/>
                </a:solidFill>
                <a:latin typeface="Arial Narrow" panose="020B0606020202030204" pitchFamily="34" charset="0"/>
              </a:rPr>
              <a:t>an evil time, when it suddenly falls </a:t>
            </a:r>
          </a:p>
          <a:p>
            <a:pPr lvl="0">
              <a:defRPr/>
            </a:pPr>
            <a:r>
              <a:rPr lang="en-US" sz="2900" dirty="0">
                <a:solidFill>
                  <a:srgbClr val="30374A"/>
                </a:solidFill>
                <a:latin typeface="Arial Narrow" panose="020B0606020202030204" pitchFamily="34" charset="0"/>
              </a:rPr>
              <a:t>upon them.</a:t>
            </a:r>
            <a:endParaRPr kumimoji="0" lang="en-US" sz="29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14030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309146"/>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CLING TO GODLY WISDOM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9:13-16</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2900" baseline="30000" dirty="0">
                <a:solidFill>
                  <a:srgbClr val="30374A"/>
                </a:solidFill>
                <a:latin typeface="Arial Narrow" panose="020B0606020202030204" pitchFamily="34" charset="0"/>
              </a:rPr>
              <a:t>13</a:t>
            </a:r>
            <a:r>
              <a:rPr lang="en-US" sz="2900" dirty="0">
                <a:solidFill>
                  <a:srgbClr val="30374A"/>
                </a:solidFill>
                <a:latin typeface="Arial Narrow" panose="020B0606020202030204" pitchFamily="34" charset="0"/>
              </a:rPr>
              <a:t> I have also seen this example of wisdom under the sun, and it seemed great to me.</a:t>
            </a:r>
            <a:r>
              <a:rPr lang="en-US" sz="2900" baseline="30000" dirty="0">
                <a:solidFill>
                  <a:srgbClr val="30374A"/>
                </a:solidFill>
                <a:latin typeface="Arial Narrow" panose="020B0606020202030204" pitchFamily="34" charset="0"/>
              </a:rPr>
              <a:t>14</a:t>
            </a:r>
            <a:r>
              <a:rPr lang="en-US" sz="2900" dirty="0">
                <a:solidFill>
                  <a:srgbClr val="30374A"/>
                </a:solidFill>
                <a:latin typeface="Arial Narrow" panose="020B0606020202030204" pitchFamily="34" charset="0"/>
              </a:rPr>
              <a:t> There was a little city with few men in it, and a great king came against it and besieged it, building great siege works against it. </a:t>
            </a:r>
            <a:r>
              <a:rPr lang="en-US" sz="2900" baseline="30000" dirty="0">
                <a:solidFill>
                  <a:srgbClr val="30374A"/>
                </a:solidFill>
                <a:latin typeface="Arial Narrow" panose="020B0606020202030204" pitchFamily="34" charset="0"/>
              </a:rPr>
              <a:t>15</a:t>
            </a:r>
            <a:r>
              <a:rPr lang="en-US" sz="2900" dirty="0">
                <a:solidFill>
                  <a:srgbClr val="30374A"/>
                </a:solidFill>
                <a:latin typeface="Arial Narrow" panose="020B0606020202030204" pitchFamily="34" charset="0"/>
              </a:rPr>
              <a:t> But there was found in it a poor, wise man, and he by his wisdom delivered the city. Yet no one remembered that poor man. </a:t>
            </a:r>
            <a:r>
              <a:rPr lang="en-US" sz="2900" baseline="30000" dirty="0">
                <a:solidFill>
                  <a:srgbClr val="30374A"/>
                </a:solidFill>
                <a:latin typeface="Arial Narrow" panose="020B0606020202030204" pitchFamily="34" charset="0"/>
              </a:rPr>
              <a:t>16</a:t>
            </a:r>
            <a:r>
              <a:rPr lang="en-US" sz="2900" dirty="0">
                <a:solidFill>
                  <a:srgbClr val="30374A"/>
                </a:solidFill>
                <a:latin typeface="Arial Narrow" panose="020B0606020202030204" pitchFamily="34" charset="0"/>
              </a:rPr>
              <a:t> But I say that wisdom is better than might, though the poor man's wisdom is despised </a:t>
            </a:r>
          </a:p>
          <a:p>
            <a:pPr lvl="0">
              <a:defRPr/>
            </a:pPr>
            <a:r>
              <a:rPr lang="en-US" sz="2900" dirty="0">
                <a:solidFill>
                  <a:srgbClr val="30374A"/>
                </a:solidFill>
                <a:latin typeface="Arial Narrow" panose="020B0606020202030204" pitchFamily="34" charset="0"/>
              </a:rPr>
              <a:t>and his words are not heard. </a:t>
            </a:r>
            <a:endParaRPr kumimoji="0" lang="en-US" sz="29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17385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3077766"/>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CLING TO GODLY WISDOM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9:17</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a:defRPr/>
            </a:pPr>
            <a:r>
              <a:rPr lang="en-US" sz="2900" baseline="30000" dirty="0">
                <a:solidFill>
                  <a:srgbClr val="30374A"/>
                </a:solidFill>
                <a:latin typeface="Arial Narrow" panose="020B0606020202030204" pitchFamily="34" charset="0"/>
              </a:rPr>
              <a:t>17</a:t>
            </a:r>
            <a:r>
              <a:rPr lang="en-US" sz="2900" dirty="0">
                <a:solidFill>
                  <a:srgbClr val="30374A"/>
                </a:solidFill>
                <a:latin typeface="Arial Narrow" panose="020B0606020202030204" pitchFamily="34" charset="0"/>
              </a:rPr>
              <a:t> The words of the wise heard in quiet are better than the shouting of a ruler among fools. </a:t>
            </a:r>
            <a:r>
              <a:rPr lang="en-US" sz="2900" baseline="30000" dirty="0">
                <a:solidFill>
                  <a:srgbClr val="30374A"/>
                </a:solidFill>
                <a:latin typeface="Arial Narrow" panose="020B0606020202030204" pitchFamily="34" charset="0"/>
              </a:rPr>
              <a:t>18</a:t>
            </a:r>
            <a:r>
              <a:rPr lang="en-US" sz="2900" dirty="0">
                <a:solidFill>
                  <a:srgbClr val="30374A"/>
                </a:solidFill>
                <a:latin typeface="Arial Narrow" panose="020B0606020202030204" pitchFamily="34" charset="0"/>
              </a:rPr>
              <a:t> Wisdom is better than weapons of war, but one sinner destroys much good.</a:t>
            </a:r>
          </a:p>
          <a:p>
            <a:pPr lvl="0">
              <a:defRPr/>
            </a:pPr>
            <a:endParaRPr kumimoji="0" lang="en-US" sz="29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30572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309146"/>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CLING TO GODLY WISDOM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9:13-16</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2900" baseline="30000" dirty="0">
                <a:solidFill>
                  <a:srgbClr val="30374A"/>
                </a:solidFill>
                <a:latin typeface="Arial Narrow" panose="020B0606020202030204" pitchFamily="34" charset="0"/>
              </a:rPr>
              <a:t>13</a:t>
            </a:r>
            <a:r>
              <a:rPr lang="en-US" sz="2900" dirty="0">
                <a:solidFill>
                  <a:srgbClr val="30374A"/>
                </a:solidFill>
                <a:latin typeface="Arial Narrow" panose="020B0606020202030204" pitchFamily="34" charset="0"/>
              </a:rPr>
              <a:t> I have also seen this example of wisdom under the sun, and it seemed great to me.</a:t>
            </a:r>
            <a:r>
              <a:rPr lang="en-US" sz="2900" baseline="30000" dirty="0">
                <a:solidFill>
                  <a:srgbClr val="30374A"/>
                </a:solidFill>
                <a:latin typeface="Arial Narrow" panose="020B0606020202030204" pitchFamily="34" charset="0"/>
              </a:rPr>
              <a:t>14</a:t>
            </a:r>
            <a:r>
              <a:rPr lang="en-US" sz="2900" dirty="0">
                <a:solidFill>
                  <a:srgbClr val="30374A"/>
                </a:solidFill>
                <a:latin typeface="Arial Narrow" panose="020B0606020202030204" pitchFamily="34" charset="0"/>
              </a:rPr>
              <a:t> There was a little city with few men in it, and a great king came against it and besieged it, building great siege works against it. </a:t>
            </a:r>
            <a:r>
              <a:rPr lang="en-US" sz="2900" baseline="30000" dirty="0">
                <a:solidFill>
                  <a:srgbClr val="30374A"/>
                </a:solidFill>
                <a:latin typeface="Arial Narrow" panose="020B0606020202030204" pitchFamily="34" charset="0"/>
              </a:rPr>
              <a:t>15</a:t>
            </a:r>
            <a:r>
              <a:rPr lang="en-US" sz="2900" dirty="0">
                <a:solidFill>
                  <a:srgbClr val="30374A"/>
                </a:solidFill>
                <a:latin typeface="Arial Narrow" panose="020B0606020202030204" pitchFamily="34" charset="0"/>
              </a:rPr>
              <a:t> But there was found in it a poor, wise man, and he by his wisdom delivered the city. Yet no one remembered that poor man. </a:t>
            </a:r>
            <a:r>
              <a:rPr lang="en-US" sz="2900" baseline="30000" dirty="0">
                <a:solidFill>
                  <a:srgbClr val="30374A"/>
                </a:solidFill>
                <a:latin typeface="Arial Narrow" panose="020B0606020202030204" pitchFamily="34" charset="0"/>
              </a:rPr>
              <a:t>16</a:t>
            </a:r>
            <a:r>
              <a:rPr lang="en-US" sz="2900" dirty="0">
                <a:solidFill>
                  <a:srgbClr val="30374A"/>
                </a:solidFill>
                <a:latin typeface="Arial Narrow" panose="020B0606020202030204" pitchFamily="34" charset="0"/>
              </a:rPr>
              <a:t> But I say that wisdom is better than might, though the poor man's wisdom is despised </a:t>
            </a:r>
          </a:p>
          <a:p>
            <a:pPr lvl="0">
              <a:defRPr/>
            </a:pPr>
            <a:r>
              <a:rPr lang="en-US" sz="2900" dirty="0">
                <a:solidFill>
                  <a:srgbClr val="30374A"/>
                </a:solidFill>
                <a:latin typeface="Arial Narrow" panose="020B0606020202030204" pitchFamily="34" charset="0"/>
              </a:rPr>
              <a:t>and his words are not heard. </a:t>
            </a:r>
            <a:endParaRPr kumimoji="0" lang="en-US" sz="29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19438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24357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9:1-2</a:t>
            </a:r>
            <a:endParaRPr kumimoji="0" lang="en-US" sz="32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200" baseline="30000" dirty="0">
                <a:solidFill>
                  <a:srgbClr val="30374A"/>
                </a:solidFill>
                <a:latin typeface="Arial Narrow" panose="020B0606020202030204" pitchFamily="34" charset="0"/>
              </a:rPr>
              <a:t>1</a:t>
            </a:r>
            <a:r>
              <a:rPr lang="en-US" sz="3200" dirty="0">
                <a:solidFill>
                  <a:srgbClr val="30374A"/>
                </a:solidFill>
                <a:latin typeface="Arial Narrow" panose="020B0606020202030204" pitchFamily="34" charset="0"/>
              </a:rPr>
              <a:t> But all this I laid to heart, examining it all, how the righteous and the wise and their deeds are in the hand of God. Whether it is love or hate, man does not know; both are before him. </a:t>
            </a:r>
            <a:endParaRPr kumimoji="0" lang="en-US" sz="32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36659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5909310"/>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WE CAN’T ESCAPE DEATH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9:2-3</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2</a:t>
            </a:r>
            <a:r>
              <a:rPr lang="en-US" sz="3000" dirty="0">
                <a:solidFill>
                  <a:srgbClr val="30374A"/>
                </a:solidFill>
                <a:latin typeface="Arial Narrow" panose="020B0606020202030204" pitchFamily="34" charset="0"/>
              </a:rPr>
              <a:t> It is the same for all, since the same event happens to the righteous and the wicked, to the good and the evil, to the clean and the unclean, to him who sacrifices and him who does not sacrifice. As the good one is, so is the sinner, and he who swears is as he who shuns an oath. </a:t>
            </a:r>
            <a:r>
              <a:rPr lang="en-US" sz="3000" baseline="30000" dirty="0">
                <a:solidFill>
                  <a:srgbClr val="30374A"/>
                </a:solidFill>
                <a:latin typeface="Arial Narrow" panose="020B0606020202030204" pitchFamily="34" charset="0"/>
              </a:rPr>
              <a:t>3</a:t>
            </a:r>
            <a:r>
              <a:rPr lang="en-US" sz="3000" dirty="0">
                <a:solidFill>
                  <a:srgbClr val="30374A"/>
                </a:solidFill>
                <a:latin typeface="Arial Narrow" panose="020B0606020202030204" pitchFamily="34" charset="0"/>
              </a:rPr>
              <a:t> This is an evil in all that is done under the sun, that the same event happens to all. Also, the hearts of </a:t>
            </a:r>
          </a:p>
          <a:p>
            <a:pPr lvl="0">
              <a:defRPr/>
            </a:pPr>
            <a:r>
              <a:rPr lang="en-US" sz="3000" dirty="0">
                <a:solidFill>
                  <a:srgbClr val="30374A"/>
                </a:solidFill>
                <a:latin typeface="Arial Narrow" panose="020B0606020202030204" pitchFamily="34" charset="0"/>
              </a:rPr>
              <a:t>the children of man are full of evil, and </a:t>
            </a:r>
          </a:p>
          <a:p>
            <a:pPr lvl="0">
              <a:defRPr/>
            </a:pPr>
            <a:r>
              <a:rPr lang="en-US" sz="3000" dirty="0">
                <a:solidFill>
                  <a:srgbClr val="30374A"/>
                </a:solidFill>
                <a:latin typeface="Arial Narrow" panose="020B0606020202030204" pitchFamily="34" charset="0"/>
              </a:rPr>
              <a:t>madness is in their hearts while they live, </a:t>
            </a:r>
          </a:p>
          <a:p>
            <a:pPr lvl="0">
              <a:defRPr/>
            </a:pPr>
            <a:r>
              <a:rPr lang="en-US" sz="3000" dirty="0">
                <a:solidFill>
                  <a:srgbClr val="30374A"/>
                </a:solidFill>
                <a:latin typeface="Arial Narrow" panose="020B0606020202030204" pitchFamily="34" charset="0"/>
              </a:rPr>
              <a:t>and after that they go to the dead.</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15978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215991"/>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WE CAN’T ESCAPE DEATH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9:4</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4</a:t>
            </a:r>
            <a:r>
              <a:rPr lang="en-US" sz="3000" dirty="0">
                <a:solidFill>
                  <a:srgbClr val="30374A"/>
                </a:solidFill>
                <a:latin typeface="Arial Narrow" panose="020B0606020202030204" pitchFamily="34" charset="0"/>
              </a:rPr>
              <a:t> But he who is joined with all the living has hope, for a living dog is better than a dead lion. </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26355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CA296-0597-4F85-99CD-76F7208EAD76}"/>
              </a:ext>
            </a:extLst>
          </p:cNvPr>
          <p:cNvPicPr>
            <a:picLocks noChangeAspect="1"/>
          </p:cNvPicPr>
          <p:nvPr/>
        </p:nvPicPr>
        <p:blipFill rotWithShape="1">
          <a:blip r:embed="rId2">
            <a:extLst>
              <a:ext uri="{28A0092B-C50C-407E-A947-70E740481C1C}">
                <a14:useLocalDpi xmlns:a14="http://schemas.microsoft.com/office/drawing/2010/main" val="0"/>
              </a:ext>
            </a:extLst>
          </a:blip>
          <a:srcRect l="24702" r="235"/>
          <a:stretch/>
        </p:blipFill>
        <p:spPr>
          <a:xfrm>
            <a:off x="0" y="1852612"/>
            <a:ext cx="9144000" cy="3152775"/>
          </a:xfrm>
          <a:prstGeom prst="rect">
            <a:avLst/>
          </a:prstGeom>
        </p:spPr>
      </p:pic>
    </p:spTree>
    <p:extLst>
      <p:ext uri="{BB962C8B-B14F-4D97-AF65-F5344CB8AC3E}">
        <p14:creationId xmlns:p14="http://schemas.microsoft.com/office/powerpoint/2010/main" val="7911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4524315"/>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WE CAN’T ESCAPE DEATH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9:4-6</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4</a:t>
            </a:r>
            <a:r>
              <a:rPr lang="en-US" sz="3000" dirty="0">
                <a:solidFill>
                  <a:srgbClr val="30374A"/>
                </a:solidFill>
                <a:latin typeface="Arial Narrow" panose="020B0606020202030204" pitchFamily="34" charset="0"/>
              </a:rPr>
              <a:t> But he who is joined with all the living has hope, for a living dog is better than a dead lion. </a:t>
            </a:r>
            <a:r>
              <a:rPr lang="en-US" sz="3000" baseline="30000" dirty="0">
                <a:solidFill>
                  <a:srgbClr val="30374A"/>
                </a:solidFill>
                <a:latin typeface="Arial Narrow" panose="020B0606020202030204" pitchFamily="34" charset="0"/>
              </a:rPr>
              <a:t>5</a:t>
            </a:r>
            <a:r>
              <a:rPr lang="en-US" sz="3000" dirty="0">
                <a:solidFill>
                  <a:srgbClr val="30374A"/>
                </a:solidFill>
                <a:latin typeface="Arial Narrow" panose="020B0606020202030204" pitchFamily="34" charset="0"/>
              </a:rPr>
              <a:t> For the living know that they will die, but the dead know nothing, and they have no more reward, for the memory of them is forgotten. </a:t>
            </a:r>
            <a:r>
              <a:rPr lang="en-US" sz="3000" baseline="30000" dirty="0">
                <a:solidFill>
                  <a:srgbClr val="30374A"/>
                </a:solidFill>
                <a:latin typeface="Arial Narrow" panose="020B0606020202030204" pitchFamily="34" charset="0"/>
              </a:rPr>
              <a:t>6</a:t>
            </a:r>
            <a:r>
              <a:rPr lang="en-US" sz="3000" dirty="0">
                <a:solidFill>
                  <a:srgbClr val="30374A"/>
                </a:solidFill>
                <a:latin typeface="Arial Narrow" panose="020B0606020202030204" pitchFamily="34" charset="0"/>
              </a:rPr>
              <a:t> Their love and their hate and their envy have already perished, and forever they have no more share in all that is done under the sun.</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56491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708434"/>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ENJOY THE TIME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THAT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9:7</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7</a:t>
            </a:r>
            <a:r>
              <a:rPr lang="en-US" sz="3000" dirty="0">
                <a:solidFill>
                  <a:srgbClr val="30374A"/>
                </a:solidFill>
                <a:latin typeface="Arial Narrow" panose="020B0606020202030204" pitchFamily="34" charset="0"/>
              </a:rPr>
              <a:t> Go, eat your bread with joy, and drink your wine with a merry heart, for God has already approved what you do.</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Tree>
    <p:extLst>
      <p:ext uri="{BB962C8B-B14F-4D97-AF65-F5344CB8AC3E}">
        <p14:creationId xmlns:p14="http://schemas.microsoft.com/office/powerpoint/2010/main" val="7203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708434"/>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ENJOY THE TIME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THAT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9:7-8</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7</a:t>
            </a:r>
            <a:r>
              <a:rPr lang="en-US" sz="3000" dirty="0">
                <a:solidFill>
                  <a:srgbClr val="30374A"/>
                </a:solidFill>
                <a:latin typeface="Arial Narrow" panose="020B0606020202030204" pitchFamily="34" charset="0"/>
              </a:rPr>
              <a:t> Go, eat your bread with joy, and drink your wine with a merry heart, for God has already approved what you do.</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
        <p:nvSpPr>
          <p:cNvPr id="5" name="Rectangle 4">
            <a:extLst>
              <a:ext uri="{FF2B5EF4-FFF2-40B4-BE49-F238E27FC236}">
                <a16:creationId xmlns:a16="http://schemas.microsoft.com/office/drawing/2014/main" id="{9A1F0D01-F3E8-403F-B7E6-AA8ED43B0AD9}"/>
              </a:ext>
            </a:extLst>
          </p:cNvPr>
          <p:cNvSpPr/>
          <p:nvPr/>
        </p:nvSpPr>
        <p:spPr>
          <a:xfrm>
            <a:off x="590060" y="3199620"/>
            <a:ext cx="7963877" cy="1015663"/>
          </a:xfrm>
          <a:prstGeom prst="rect">
            <a:avLst/>
          </a:prstGeom>
        </p:spPr>
        <p:txBody>
          <a:bodyPr wrap="square">
            <a:spAutoFit/>
          </a:bodyPr>
          <a:lstStyle/>
          <a:p>
            <a:r>
              <a:rPr lang="en-US" sz="3000" baseline="30000" dirty="0">
                <a:solidFill>
                  <a:srgbClr val="30374A"/>
                </a:solidFill>
                <a:latin typeface="Arial Narrow" panose="020B0606020202030204" pitchFamily="34" charset="0"/>
              </a:rPr>
              <a:t>8</a:t>
            </a:r>
            <a:r>
              <a:rPr lang="en-US" sz="3000" dirty="0">
                <a:solidFill>
                  <a:srgbClr val="30374A"/>
                </a:solidFill>
                <a:latin typeface="Arial Narrow" panose="020B0606020202030204" pitchFamily="34" charset="0"/>
              </a:rPr>
              <a:t> Let your garments be always white. Let not oil be lacking on your head.</a:t>
            </a:r>
          </a:p>
        </p:txBody>
      </p:sp>
    </p:spTree>
    <p:extLst>
      <p:ext uri="{BB962C8B-B14F-4D97-AF65-F5344CB8AC3E}">
        <p14:creationId xmlns:p14="http://schemas.microsoft.com/office/powerpoint/2010/main" val="25773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4" name="Rectangle 3">
            <a:extLst>
              <a:ext uri="{FF2B5EF4-FFF2-40B4-BE49-F238E27FC236}">
                <a16:creationId xmlns:a16="http://schemas.microsoft.com/office/drawing/2014/main" id="{B25CD70A-3531-42A1-8A77-86F3133F4180}"/>
              </a:ext>
            </a:extLst>
          </p:cNvPr>
          <p:cNvSpPr/>
          <p:nvPr/>
        </p:nvSpPr>
        <p:spPr>
          <a:xfrm>
            <a:off x="590061" y="620807"/>
            <a:ext cx="7963877" cy="2708434"/>
          </a:xfrm>
          <a:prstGeom prst="rect">
            <a:avLst/>
          </a:prstGeom>
        </p:spPr>
        <p:txBody>
          <a:bodyPr wrap="square">
            <a:spAutoFit/>
          </a:bodyPr>
          <a:lstStyle/>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ENJOY THE TIME </a:t>
            </a:r>
          </a:p>
          <a:p>
            <a:pPr algn="r">
              <a:defRPr/>
            </a:pPr>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THAT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9:7-9</a:t>
            </a:r>
            <a:endParaRPr kumimoji="0" lang="en-US" sz="30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30374A"/>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defRPr/>
            </a:pPr>
            <a:r>
              <a:rPr lang="en-US" sz="3000" baseline="30000" dirty="0">
                <a:solidFill>
                  <a:srgbClr val="30374A"/>
                </a:solidFill>
                <a:latin typeface="Arial Narrow" panose="020B0606020202030204" pitchFamily="34" charset="0"/>
              </a:rPr>
              <a:t>7</a:t>
            </a:r>
            <a:r>
              <a:rPr lang="en-US" sz="3000" dirty="0">
                <a:solidFill>
                  <a:srgbClr val="30374A"/>
                </a:solidFill>
                <a:latin typeface="Arial Narrow" panose="020B0606020202030204" pitchFamily="34" charset="0"/>
              </a:rPr>
              <a:t> Go, eat your bread with joy, and drink your wine with a merry heart, for God has already approved what you do.</a:t>
            </a:r>
            <a:endParaRPr kumimoji="0" lang="en-US" sz="3000" b="0" i="0" u="none" strike="noStrike" kern="1200" cap="none" spc="0" normalizeH="0" baseline="0" noProof="0" dirty="0">
              <a:ln>
                <a:noFill/>
              </a:ln>
              <a:solidFill>
                <a:srgbClr val="30374A"/>
              </a:solidFill>
              <a:effectLst/>
              <a:uLnTx/>
              <a:uFillTx/>
              <a:latin typeface="Arial Narrow" panose="020B0606020202030204" pitchFamily="34" charset="0"/>
            </a:endParaRPr>
          </a:p>
        </p:txBody>
      </p:sp>
      <p:sp>
        <p:nvSpPr>
          <p:cNvPr id="5" name="Rectangle 4">
            <a:extLst>
              <a:ext uri="{FF2B5EF4-FFF2-40B4-BE49-F238E27FC236}">
                <a16:creationId xmlns:a16="http://schemas.microsoft.com/office/drawing/2014/main" id="{9A1F0D01-F3E8-403F-B7E6-AA8ED43B0AD9}"/>
              </a:ext>
            </a:extLst>
          </p:cNvPr>
          <p:cNvSpPr/>
          <p:nvPr/>
        </p:nvSpPr>
        <p:spPr>
          <a:xfrm>
            <a:off x="590060" y="3199620"/>
            <a:ext cx="7963877" cy="1015663"/>
          </a:xfrm>
          <a:prstGeom prst="rect">
            <a:avLst/>
          </a:prstGeom>
        </p:spPr>
        <p:txBody>
          <a:bodyPr wrap="square">
            <a:spAutoFit/>
          </a:bodyPr>
          <a:lstStyle/>
          <a:p>
            <a:r>
              <a:rPr lang="en-US" sz="3000" baseline="30000" dirty="0">
                <a:solidFill>
                  <a:srgbClr val="30374A"/>
                </a:solidFill>
                <a:latin typeface="Arial Narrow" panose="020B0606020202030204" pitchFamily="34" charset="0"/>
              </a:rPr>
              <a:t>8</a:t>
            </a:r>
            <a:r>
              <a:rPr lang="en-US" sz="3000" dirty="0">
                <a:solidFill>
                  <a:srgbClr val="30374A"/>
                </a:solidFill>
                <a:latin typeface="Arial Narrow" panose="020B0606020202030204" pitchFamily="34" charset="0"/>
              </a:rPr>
              <a:t> Let your garments be always white. Let not oil be lacking on your head. </a:t>
            </a:r>
          </a:p>
        </p:txBody>
      </p:sp>
      <p:sp>
        <p:nvSpPr>
          <p:cNvPr id="6" name="Rectangle 5">
            <a:extLst>
              <a:ext uri="{FF2B5EF4-FFF2-40B4-BE49-F238E27FC236}">
                <a16:creationId xmlns:a16="http://schemas.microsoft.com/office/drawing/2014/main" id="{9E612D65-7B09-41B6-B43F-4B61B908288D}"/>
              </a:ext>
            </a:extLst>
          </p:cNvPr>
          <p:cNvSpPr/>
          <p:nvPr/>
        </p:nvSpPr>
        <p:spPr>
          <a:xfrm>
            <a:off x="590060" y="3650566"/>
            <a:ext cx="7963877" cy="1477328"/>
          </a:xfrm>
          <a:prstGeom prst="rect">
            <a:avLst/>
          </a:prstGeom>
        </p:spPr>
        <p:txBody>
          <a:bodyPr wrap="square">
            <a:spAutoFit/>
          </a:bodyPr>
          <a:lstStyle/>
          <a:p>
            <a:r>
              <a:rPr lang="en-US" sz="3000" baseline="30000" dirty="0">
                <a:solidFill>
                  <a:srgbClr val="30374A"/>
                </a:solidFill>
                <a:latin typeface="Arial Narrow" panose="020B0606020202030204" pitchFamily="34" charset="0"/>
              </a:rPr>
              <a:t>                                                     9</a:t>
            </a:r>
            <a:r>
              <a:rPr lang="en-US" sz="3000" dirty="0">
                <a:solidFill>
                  <a:srgbClr val="30374A"/>
                </a:solidFill>
                <a:latin typeface="Arial Narrow" panose="020B0606020202030204" pitchFamily="34" charset="0"/>
              </a:rPr>
              <a:t> Enjoy life with the wife whom you love, all the days of your vain life that he has given you under the sun, </a:t>
            </a:r>
            <a:endParaRPr lang="en-US" dirty="0"/>
          </a:p>
        </p:txBody>
      </p:sp>
    </p:spTree>
    <p:extLst>
      <p:ext uri="{BB962C8B-B14F-4D97-AF65-F5344CB8AC3E}">
        <p14:creationId xmlns:p14="http://schemas.microsoft.com/office/powerpoint/2010/main" val="31781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TotalTime>
  <Words>980</Words>
  <Application>Microsoft Office PowerPoint</Application>
  <PresentationFormat>On-screen Show (4:3)</PresentationFormat>
  <Paragraphs>86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6</cp:revision>
  <dcterms:created xsi:type="dcterms:W3CDTF">2018-10-11T15:46:16Z</dcterms:created>
  <dcterms:modified xsi:type="dcterms:W3CDTF">2018-10-21T20:54:39Z</dcterms:modified>
</cp:coreProperties>
</file>