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8" r:id="rId3"/>
    <p:sldId id="269" r:id="rId4"/>
    <p:sldId id="260" r:id="rId5"/>
    <p:sldId id="263" r:id="rId6"/>
    <p:sldId id="270" r:id="rId7"/>
    <p:sldId id="272" r:id="rId8"/>
    <p:sldId id="273" r:id="rId9"/>
    <p:sldId id="264" r:id="rId10"/>
    <p:sldId id="274" r:id="rId11"/>
    <p:sldId id="259" r:id="rId12"/>
    <p:sldId id="265"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2" d="100"/>
          <a:sy n="82" d="100"/>
        </p:scale>
        <p:origin x="48" y="20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382558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266556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377193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63038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371365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401463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64772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171252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350529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17040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7075DC-C65C-4C3A-861E-A8799F618C21}" type="datetimeFigureOut">
              <a:rPr lang="en-US" smtClean="0"/>
              <a:t>10/6/2018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CB779A-FAC8-4E65-BE74-40651EF6889D}" type="slidenum">
              <a:rPr lang="en-US" smtClean="0"/>
              <a:t>‹#›</a:t>
            </a:fld>
            <a:endParaRPr lang="en-US" dirty="0"/>
          </a:p>
        </p:txBody>
      </p:sp>
    </p:spTree>
    <p:extLst>
      <p:ext uri="{BB962C8B-B14F-4D97-AF65-F5344CB8AC3E}">
        <p14:creationId xmlns:p14="http://schemas.microsoft.com/office/powerpoint/2010/main" val="192046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075DC-C65C-4C3A-861E-A8799F618C21}" type="datetimeFigureOut">
              <a:rPr lang="en-US" smtClean="0"/>
              <a:t>10/6/2018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B779A-FAC8-4E65-BE74-40651EF6889D}" type="slidenum">
              <a:rPr lang="en-US" smtClean="0"/>
              <a:t>‹#›</a:t>
            </a:fld>
            <a:endParaRPr lang="en-US" dirty="0"/>
          </a:p>
        </p:txBody>
      </p:sp>
    </p:spTree>
    <p:extLst>
      <p:ext uri="{BB962C8B-B14F-4D97-AF65-F5344CB8AC3E}">
        <p14:creationId xmlns:p14="http://schemas.microsoft.com/office/powerpoint/2010/main" val="3645242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B4429-5497-4816-8AA6-059BF1C1B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7549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7A88E-E4B9-40EF-8D40-D9C789C8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06C61F70-974C-4B32-AC00-2FF118988E4E}"/>
              </a:ext>
            </a:extLst>
          </p:cNvPr>
          <p:cNvSpPr/>
          <p:nvPr/>
        </p:nvSpPr>
        <p:spPr>
          <a:xfrm>
            <a:off x="578338" y="788294"/>
            <a:ext cx="7760677" cy="2677656"/>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 Peter 1:8-9</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8 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For if these qualities are yours and are increasing, they keep you from being ineffective or unfruitful in the knowledge of our Lord Jesus Christ. </a:t>
            </a:r>
          </a:p>
        </p:txBody>
      </p:sp>
      <p:sp>
        <p:nvSpPr>
          <p:cNvPr id="2" name="Rectangle 1">
            <a:extLst>
              <a:ext uri="{FF2B5EF4-FFF2-40B4-BE49-F238E27FC236}">
                <a16:creationId xmlns:a16="http://schemas.microsoft.com/office/drawing/2014/main" id="{A1D3966C-066B-4846-9598-AD39036BB5DA}"/>
              </a:ext>
            </a:extLst>
          </p:cNvPr>
          <p:cNvSpPr/>
          <p:nvPr/>
        </p:nvSpPr>
        <p:spPr>
          <a:xfrm>
            <a:off x="578337" y="2857922"/>
            <a:ext cx="7760677" cy="1569660"/>
          </a:xfrm>
          <a:prstGeom prst="rect">
            <a:avLst/>
          </a:prstGeom>
        </p:spPr>
        <p:txBody>
          <a:bodyPr wrap="square">
            <a:spAutoFit/>
          </a:bodyPr>
          <a:lstStyle/>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9 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For whoever lacks these qualities is so nearsighted that he is blind, having forgotten that he was cleansed from his former sins.</a:t>
            </a:r>
          </a:p>
        </p:txBody>
      </p:sp>
    </p:spTree>
    <p:extLst>
      <p:ext uri="{BB962C8B-B14F-4D97-AF65-F5344CB8AC3E}">
        <p14:creationId xmlns:p14="http://schemas.microsoft.com/office/powerpoint/2010/main" val="170608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2479B6-AA61-474D-A788-97524BC6D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475"/>
            <a:ext cx="9148856" cy="6102287"/>
          </a:xfrm>
          <a:prstGeom prst="rect">
            <a:avLst/>
          </a:prstGeom>
        </p:spPr>
      </p:pic>
    </p:spTree>
    <p:extLst>
      <p:ext uri="{BB962C8B-B14F-4D97-AF65-F5344CB8AC3E}">
        <p14:creationId xmlns:p14="http://schemas.microsoft.com/office/powerpoint/2010/main" val="172646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7A88E-E4B9-40EF-8D40-D9C789C8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06C61F70-974C-4B32-AC00-2FF118988E4E}"/>
              </a:ext>
            </a:extLst>
          </p:cNvPr>
          <p:cNvSpPr/>
          <p:nvPr/>
        </p:nvSpPr>
        <p:spPr>
          <a:xfrm>
            <a:off x="578338" y="788294"/>
            <a:ext cx="7760677" cy="3662541"/>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 Peter 1:10-11</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10</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Therefore, brothers, be all the more diligent to confirm your calling and election, for if you practice these qualities you will never fall.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11</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For in this way there will be richly provided for you an entrance into the eternal kingdom of our Lord and Savior Jesus Christ.</a:t>
            </a:r>
          </a:p>
        </p:txBody>
      </p:sp>
    </p:spTree>
    <p:extLst>
      <p:ext uri="{BB962C8B-B14F-4D97-AF65-F5344CB8AC3E}">
        <p14:creationId xmlns:p14="http://schemas.microsoft.com/office/powerpoint/2010/main" val="32602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B4429-5497-4816-8AA6-059BF1C1B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93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7A88E-E4B9-40EF-8D40-D9C789C8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06C61F70-974C-4B32-AC00-2FF118988E4E}"/>
              </a:ext>
            </a:extLst>
          </p:cNvPr>
          <p:cNvSpPr/>
          <p:nvPr/>
        </p:nvSpPr>
        <p:spPr>
          <a:xfrm>
            <a:off x="578338" y="788294"/>
            <a:ext cx="7760677" cy="3785652"/>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 Peter 1:1</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Simeon Peter, a servant and apostle of Jesus Christ,</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To those who have obtained a faith of equal standing with ours by the righteousness of our God and Savior Jesus Christ:</a:t>
            </a:r>
          </a:p>
          <a:p>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01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7A88E-E4B9-40EF-8D40-D9C789C8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06C61F70-974C-4B32-AC00-2FF118988E4E}"/>
              </a:ext>
            </a:extLst>
          </p:cNvPr>
          <p:cNvSpPr/>
          <p:nvPr/>
        </p:nvSpPr>
        <p:spPr>
          <a:xfrm>
            <a:off x="578338" y="788294"/>
            <a:ext cx="7760677" cy="3785652"/>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 Peter 1:1-2</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Simeon Peter, a servant and apostle of Jesus Christ,</a:t>
            </a:r>
          </a:p>
          <a:p>
            <a:endParaRPr lang="en-US" sz="8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To those who have obtained a faith of equal standing with ours by the righteousness of our God and Savior Jesus Christ:</a:t>
            </a:r>
          </a:p>
          <a:p>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5584234C-C2DB-4B16-92F4-9E43424F338C}"/>
              </a:ext>
            </a:extLst>
          </p:cNvPr>
          <p:cNvSpPr/>
          <p:nvPr/>
        </p:nvSpPr>
        <p:spPr>
          <a:xfrm>
            <a:off x="578337" y="4174302"/>
            <a:ext cx="7760677" cy="1077218"/>
          </a:xfrm>
          <a:prstGeom prst="rect">
            <a:avLst/>
          </a:prstGeom>
        </p:spPr>
        <p:txBody>
          <a:bodyPr wrap="square">
            <a:spAutoFit/>
          </a:bodyPr>
          <a:lstStyle/>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May grace and peace be multiplied to you in the knowledge of God and of Jesus our Lord.</a:t>
            </a:r>
          </a:p>
        </p:txBody>
      </p:sp>
    </p:spTree>
    <p:extLst>
      <p:ext uri="{BB962C8B-B14F-4D97-AF65-F5344CB8AC3E}">
        <p14:creationId xmlns:p14="http://schemas.microsoft.com/office/powerpoint/2010/main" val="5601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7A88E-E4B9-40EF-8D40-D9C789C8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06C61F70-974C-4B32-AC00-2FF118988E4E}"/>
              </a:ext>
            </a:extLst>
          </p:cNvPr>
          <p:cNvSpPr/>
          <p:nvPr/>
        </p:nvSpPr>
        <p:spPr>
          <a:xfrm>
            <a:off x="578338" y="788294"/>
            <a:ext cx="7760677" cy="4647426"/>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 Peter 1:3-4</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3 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His divine power has granted to us all things that pertain to life and godliness, through the knowledge of him who called us to his own glory and excellence,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4 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by which he has granted to us his precious and very great promises, so that through them you may become partakers of the divine nature, having escaped from the corruption that is in the world because of sinful desire.</a:t>
            </a:r>
          </a:p>
        </p:txBody>
      </p:sp>
    </p:spTree>
    <p:extLst>
      <p:ext uri="{BB962C8B-B14F-4D97-AF65-F5344CB8AC3E}">
        <p14:creationId xmlns:p14="http://schemas.microsoft.com/office/powerpoint/2010/main" val="1619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7A88E-E4B9-40EF-8D40-D9C789C8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06C61F70-974C-4B32-AC00-2FF118988E4E}"/>
              </a:ext>
            </a:extLst>
          </p:cNvPr>
          <p:cNvSpPr/>
          <p:nvPr/>
        </p:nvSpPr>
        <p:spPr>
          <a:xfrm>
            <a:off x="578338" y="788294"/>
            <a:ext cx="7760677" cy="3662541"/>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 Peter 1:5-7</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5</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For this very reason, make every effort to supplement your faith with virtue, and virtue with knowledge,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6</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and knowledge with self-control, and self-control with steadfastness, and steadfastness with godliness, </a:t>
            </a:r>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7</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and godliness with brotherly affection, and brotherly affection with love.</a:t>
            </a:r>
          </a:p>
        </p:txBody>
      </p:sp>
    </p:spTree>
    <p:extLst>
      <p:ext uri="{BB962C8B-B14F-4D97-AF65-F5344CB8AC3E}">
        <p14:creationId xmlns:p14="http://schemas.microsoft.com/office/powerpoint/2010/main" val="158831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7A88E-E4B9-40EF-8D40-D9C789C8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06C61F70-974C-4B32-AC00-2FF118988E4E}"/>
              </a:ext>
            </a:extLst>
          </p:cNvPr>
          <p:cNvSpPr/>
          <p:nvPr/>
        </p:nvSpPr>
        <p:spPr>
          <a:xfrm>
            <a:off x="633045" y="2398263"/>
            <a:ext cx="7760677" cy="1754326"/>
          </a:xfrm>
          <a:prstGeom prst="rect">
            <a:avLst/>
          </a:prstGeom>
        </p:spPr>
        <p:txBody>
          <a:bodyPr wrap="square">
            <a:spAutoFit/>
          </a:bodyPr>
          <a:lstStyle/>
          <a:p>
            <a:pPr algn="ctr"/>
            <a:r>
              <a:rPr lang="en-US" sz="36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Spiritual Growth Should Never Stop!</a:t>
            </a:r>
          </a:p>
          <a:p>
            <a:pPr algn="ct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 Pet. 2:2-3; 2 Pet. 3:18; </a:t>
            </a:r>
          </a:p>
          <a:p>
            <a:pPr algn="ct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 Tim. 4:11-15; 1 Cor. 3:1-3</a:t>
            </a:r>
          </a:p>
        </p:txBody>
      </p:sp>
    </p:spTree>
    <p:extLst>
      <p:ext uri="{BB962C8B-B14F-4D97-AF65-F5344CB8AC3E}">
        <p14:creationId xmlns:p14="http://schemas.microsoft.com/office/powerpoint/2010/main" val="250603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7A88E-E4B9-40EF-8D40-D9C789C8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06C61F70-974C-4B32-AC00-2FF118988E4E}"/>
              </a:ext>
            </a:extLst>
          </p:cNvPr>
          <p:cNvSpPr/>
          <p:nvPr/>
        </p:nvSpPr>
        <p:spPr>
          <a:xfrm>
            <a:off x="691661" y="1538571"/>
            <a:ext cx="7760677" cy="5755422"/>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Virtue</a:t>
            </a: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Phil. 4:8; 1 Pet. 2:9; 2 Pet. 1:3 </a:t>
            </a:r>
          </a:p>
          <a:p>
            <a:endParaRPr lang="en-US" sz="1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Knowledge</a:t>
            </a: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 1:7; 2:6; Rom. 10:17; Col. 1:9; 2 Pet. 3:18</a:t>
            </a:r>
          </a:p>
          <a:p>
            <a:endParaRPr lang="en-US" sz="1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Self-Control</a:t>
            </a: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 25:28; 1 Cor. 9:27; 1 Pet. 4:7</a:t>
            </a:r>
          </a:p>
          <a:p>
            <a:endParaRPr lang="en-US" sz="1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Steadfastness</a:t>
            </a: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James 1:12; Gal. 6:9; Rom. 5:3-5</a:t>
            </a:r>
          </a:p>
          <a:p>
            <a:pPr algn="ct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B6AA90E-6BF8-4FD0-AE84-B6998A8AA645}"/>
              </a:ext>
            </a:extLst>
          </p:cNvPr>
          <p:cNvSpPr/>
          <p:nvPr/>
        </p:nvSpPr>
        <p:spPr>
          <a:xfrm>
            <a:off x="2563340" y="755481"/>
            <a:ext cx="4017318" cy="646331"/>
          </a:xfrm>
          <a:prstGeom prst="rect">
            <a:avLst/>
          </a:prstGeom>
        </p:spPr>
        <p:txBody>
          <a:bodyPr wrap="none">
            <a:spAutoFit/>
          </a:bodyPr>
          <a:lstStyle/>
          <a:p>
            <a:pPr lvl="0" algn="ctr"/>
            <a:r>
              <a:rPr lang="en-US" sz="3600" b="1"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ADD TO YOUR FAITH</a:t>
            </a:r>
            <a:endParaRPr lang="en-US" sz="900" b="1" dirty="0">
              <a:solidFill>
                <a:prstClr val="white"/>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3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7A88E-E4B9-40EF-8D40-D9C789C8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06C61F70-974C-4B32-AC00-2FF118988E4E}"/>
              </a:ext>
            </a:extLst>
          </p:cNvPr>
          <p:cNvSpPr/>
          <p:nvPr/>
        </p:nvSpPr>
        <p:spPr>
          <a:xfrm>
            <a:off x="691661" y="1538571"/>
            <a:ext cx="7760677" cy="4524315"/>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Godliness</a:t>
            </a: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Ps. 1:1-3; 1 Tim. 4:8; Col. 3:17; 2 Pet. 3:11-12 </a:t>
            </a:r>
          </a:p>
          <a:p>
            <a:endParaRPr lang="en-US" sz="1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Brotherly Affection</a:t>
            </a: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Rom. 12:10; John 13:34-35; 1 Pet. 1:22; Heb. 13:1</a:t>
            </a:r>
          </a:p>
          <a:p>
            <a:endParaRPr lang="en-US" sz="16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Love</a:t>
            </a:r>
          </a:p>
          <a:p>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 Cor. 13:4-8; Gal. 5:22; Eph. 4:1-3</a:t>
            </a:r>
          </a:p>
          <a:p>
            <a:pPr algn="ct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B6AA90E-6BF8-4FD0-AE84-B6998A8AA645}"/>
              </a:ext>
            </a:extLst>
          </p:cNvPr>
          <p:cNvSpPr/>
          <p:nvPr/>
        </p:nvSpPr>
        <p:spPr>
          <a:xfrm>
            <a:off x="2563340" y="755481"/>
            <a:ext cx="4017318" cy="646331"/>
          </a:xfrm>
          <a:prstGeom prst="rect">
            <a:avLst/>
          </a:prstGeom>
        </p:spPr>
        <p:txBody>
          <a:bodyPr wrap="none">
            <a:spAutoFit/>
          </a:bodyPr>
          <a:lstStyle/>
          <a:p>
            <a:pPr lvl="0" algn="ctr"/>
            <a:r>
              <a:rPr lang="en-US" sz="3600" b="1"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ADD TO YOUR FAITH</a:t>
            </a:r>
            <a:endParaRPr lang="en-US" sz="900" b="1" dirty="0">
              <a:solidFill>
                <a:prstClr val="white"/>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27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7A88E-E4B9-40EF-8D40-D9C789C8D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06C61F70-974C-4B32-AC00-2FF118988E4E}"/>
              </a:ext>
            </a:extLst>
          </p:cNvPr>
          <p:cNvSpPr/>
          <p:nvPr/>
        </p:nvSpPr>
        <p:spPr>
          <a:xfrm>
            <a:off x="578338" y="788294"/>
            <a:ext cx="7760677" cy="2677656"/>
          </a:xfrm>
          <a:prstGeom prst="rect">
            <a:avLst/>
          </a:prstGeom>
        </p:spPr>
        <p:txBody>
          <a:bodyPr wrap="square">
            <a:spAutoFit/>
          </a:bodyPr>
          <a:lstStyle/>
          <a:p>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 Peter 1:8</a:t>
            </a:r>
          </a:p>
          <a:p>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8 </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For if these qualities are yours and are increasing, they keep you from being ineffective or unfruitful in the knowledge of our Lord Jesus Christ. </a:t>
            </a:r>
          </a:p>
        </p:txBody>
      </p:sp>
    </p:spTree>
    <p:extLst>
      <p:ext uri="{BB962C8B-B14F-4D97-AF65-F5344CB8AC3E}">
        <p14:creationId xmlns:p14="http://schemas.microsoft.com/office/powerpoint/2010/main" val="16555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3429</TotalTime>
  <Words>348</Words>
  <Application>Microsoft Office PowerPoint</Application>
  <PresentationFormat>On-screen Show (4:3)</PresentationFormat>
  <Paragraphs>52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14</cp:revision>
  <dcterms:created xsi:type="dcterms:W3CDTF">2018-10-02T04:19:31Z</dcterms:created>
  <dcterms:modified xsi:type="dcterms:W3CDTF">2018-10-07T13:27:01Z</dcterms:modified>
</cp:coreProperties>
</file>