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0" r:id="rId3"/>
    <p:sldId id="271" r:id="rId4"/>
    <p:sldId id="272" r:id="rId5"/>
    <p:sldId id="273" r:id="rId6"/>
    <p:sldId id="274" r:id="rId7"/>
    <p:sldId id="277" r:id="rId8"/>
    <p:sldId id="278" r:id="rId9"/>
    <p:sldId id="279" r:id="rId10"/>
    <p:sldId id="280" r:id="rId11"/>
    <p:sldId id="28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678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ndon Rutter" userId="07c1aaa6c21e76e0" providerId="LiveId" clId="{08B3A3F7-0749-4EDF-8BC0-18EFD42609EB}"/>
    <pc:docChg chg="modSld">
      <pc:chgData name="Landon Rutter" userId="07c1aaa6c21e76e0" providerId="LiveId" clId="{08B3A3F7-0749-4EDF-8BC0-18EFD42609EB}" dt="2018-09-03T13:55:45.914" v="2" actId="20577"/>
      <pc:docMkLst>
        <pc:docMk/>
      </pc:docMkLst>
      <pc:sldChg chg="modSp">
        <pc:chgData name="Landon Rutter" userId="07c1aaa6c21e76e0" providerId="LiveId" clId="{08B3A3F7-0749-4EDF-8BC0-18EFD42609EB}" dt="2018-09-03T13:55:45.914" v="2" actId="20577"/>
        <pc:sldMkLst>
          <pc:docMk/>
          <pc:sldMk cId="134718638" sldId="271"/>
        </pc:sldMkLst>
        <pc:spChg chg="mod">
          <ac:chgData name="Landon Rutter" userId="07c1aaa6c21e76e0" providerId="LiveId" clId="{08B3A3F7-0749-4EDF-8BC0-18EFD42609EB}" dt="2018-09-03T13:55:45.914" v="2" actId="20577"/>
          <ac:spMkLst>
            <pc:docMk/>
            <pc:sldMk cId="134718638" sldId="271"/>
            <ac:spMk id="4" creationId="{B25CD70A-3531-42A1-8A77-86F3133F418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0B2-A4F6-474B-8C77-68F14DA01B7B}" type="datetimeFigureOut">
              <a:rPr lang="en-US" smtClean="0"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C21F-2030-4411-A0DB-32276600B6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2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0B2-A4F6-474B-8C77-68F14DA01B7B}" type="datetimeFigureOut">
              <a:rPr lang="en-US" smtClean="0"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C21F-2030-4411-A0DB-32276600B6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53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0B2-A4F6-474B-8C77-68F14DA01B7B}" type="datetimeFigureOut">
              <a:rPr lang="en-US" smtClean="0"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C21F-2030-4411-A0DB-32276600B6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66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0B2-A4F6-474B-8C77-68F14DA01B7B}" type="datetimeFigureOut">
              <a:rPr lang="en-US" smtClean="0"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C21F-2030-4411-A0DB-32276600B6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21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0B2-A4F6-474B-8C77-68F14DA01B7B}" type="datetimeFigureOut">
              <a:rPr lang="en-US" smtClean="0"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C21F-2030-4411-A0DB-32276600B6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85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0B2-A4F6-474B-8C77-68F14DA01B7B}" type="datetimeFigureOut">
              <a:rPr lang="en-US" smtClean="0"/>
              <a:t>9/3/2018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C21F-2030-4411-A0DB-32276600B6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90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0B2-A4F6-474B-8C77-68F14DA01B7B}" type="datetimeFigureOut">
              <a:rPr lang="en-US" smtClean="0"/>
              <a:t>9/3/2018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C21F-2030-4411-A0DB-32276600B6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253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0B2-A4F6-474B-8C77-68F14DA01B7B}" type="datetimeFigureOut">
              <a:rPr lang="en-US" smtClean="0"/>
              <a:t>9/3/2018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C21F-2030-4411-A0DB-32276600B6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49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0B2-A4F6-474B-8C77-68F14DA01B7B}" type="datetimeFigureOut">
              <a:rPr lang="en-US" smtClean="0"/>
              <a:t>9/3/2018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C21F-2030-4411-A0DB-32276600B6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481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0B2-A4F6-474B-8C77-68F14DA01B7B}" type="datetimeFigureOut">
              <a:rPr lang="en-US" smtClean="0"/>
              <a:t>9/3/2018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C21F-2030-4411-A0DB-32276600B6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453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0B2-A4F6-474B-8C77-68F14DA01B7B}" type="datetimeFigureOut">
              <a:rPr lang="en-US" smtClean="0"/>
              <a:t>9/3/2018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C21F-2030-4411-A0DB-32276600B6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91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E40B2-A4F6-474B-8C77-68F14DA01B7B}" type="datetimeFigureOut">
              <a:rPr lang="en-US" smtClean="0"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0C21F-2030-4411-A0DB-32276600B6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05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95931D-7362-478D-B348-F533D49DC2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45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5FD00-BB28-4ACF-A8E1-4DE28B66B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5CD70A-3531-42A1-8A77-86F3133F4180}"/>
              </a:ext>
            </a:extLst>
          </p:cNvPr>
          <p:cNvSpPr/>
          <p:nvPr/>
        </p:nvSpPr>
        <p:spPr>
          <a:xfrm>
            <a:off x="590061" y="261300"/>
            <a:ext cx="796387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0374A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FEAR GOD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30374A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1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0374A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Ecclesiastes </a:t>
            </a:r>
            <a:r>
              <a:rPr lang="en-US" sz="3200" b="1" noProof="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0374A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0374A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when dreams increase and words grow many, there is vanity; but God is the one you must fear.</a:t>
            </a:r>
            <a:endParaRPr lang="en-US" sz="3200" dirty="0">
              <a:solidFill>
                <a:srgbClr val="30374A"/>
              </a:solidFill>
              <a:latin typeface="Arial Narrow" panose="020B0606020202030204" pitchFamily="34" charset="0"/>
            </a:endParaRPr>
          </a:p>
          <a:p>
            <a:pPr lvl="0"/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0374A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E58ADB-2413-47DC-9150-4AD14E316D85}"/>
              </a:ext>
            </a:extLst>
          </p:cNvPr>
          <p:cNvSpPr/>
          <p:nvPr/>
        </p:nvSpPr>
        <p:spPr>
          <a:xfrm>
            <a:off x="2286000" y="310583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30374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See Eccl. 12:13-14; </a:t>
            </a:r>
          </a:p>
          <a:p>
            <a:pPr lvl="0" algn="ctr">
              <a:defRPr/>
            </a:pPr>
            <a:r>
              <a:rPr lang="en-US" sz="3200" b="1" dirty="0">
                <a:solidFill>
                  <a:srgbClr val="30374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Is. 57:15; Rev. 1:5, 12-18 </a:t>
            </a:r>
          </a:p>
        </p:txBody>
      </p:sp>
    </p:spTree>
    <p:extLst>
      <p:ext uri="{BB962C8B-B14F-4D97-AF65-F5344CB8AC3E}">
        <p14:creationId xmlns:p14="http://schemas.microsoft.com/office/powerpoint/2010/main" val="32433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95931D-7362-478D-B348-F533D49DC2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5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5FD00-BB28-4ACF-A8E1-4DE28B66B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5CD70A-3531-42A1-8A77-86F3133F4180}"/>
              </a:ext>
            </a:extLst>
          </p:cNvPr>
          <p:cNvSpPr/>
          <p:nvPr/>
        </p:nvSpPr>
        <p:spPr>
          <a:xfrm>
            <a:off x="590061" y="620807"/>
            <a:ext cx="796387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0374A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APPROACH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0374A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REVERENTLY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1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0374A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Ecclesiastes </a:t>
            </a:r>
            <a:r>
              <a:rPr lang="en-US" sz="3200" b="1" noProof="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0374A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:1a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0374A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30374A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1a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Guard your steps when you go to the house of God.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0374A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98D54D-936A-4B54-8D4E-E73491CEE78E}"/>
              </a:ext>
            </a:extLst>
          </p:cNvPr>
          <p:cNvSpPr/>
          <p:nvPr/>
        </p:nvSpPr>
        <p:spPr>
          <a:xfrm>
            <a:off x="1720513" y="3822672"/>
            <a:ext cx="570297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Cor. 6:19 refers to the church as </a:t>
            </a:r>
          </a:p>
          <a:p>
            <a:pPr algn="ctr"/>
            <a:r>
              <a:rPr lang="en-US" sz="3200" b="1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spiritual temple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5650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5FD00-BB28-4ACF-A8E1-4DE28B66B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5CD70A-3531-42A1-8A77-86F3133F4180}"/>
              </a:ext>
            </a:extLst>
          </p:cNvPr>
          <p:cNvSpPr/>
          <p:nvPr/>
        </p:nvSpPr>
        <p:spPr>
          <a:xfrm>
            <a:off x="590061" y="620807"/>
            <a:ext cx="796387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0374A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Idea</a:t>
            </a:r>
            <a:r>
              <a:rPr lang="en-US" sz="3200" b="1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30374A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0374A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0374A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Help Prepare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0374A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Collective Worship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0374A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Minimize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0374A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Distractions (TV, phone, books…)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800" i="0" u="none" strike="noStrike" kern="1200" cap="none" spc="0" normalizeH="0" noProof="0" dirty="0">
              <a:ln>
                <a:noFill/>
              </a:ln>
              <a:solidFill>
                <a:srgbClr val="30374A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Pray specifically about the upcoming worship service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0374A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 about the meaning of worship with family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800" i="0" u="none" strike="noStrike" kern="1200" cap="none" spc="0" normalizeH="0" noProof="0" dirty="0">
              <a:ln>
                <a:noFill/>
              </a:ln>
              <a:solidFill>
                <a:srgbClr val="30374A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 scripture ahead of time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0374A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some sleep the night before!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30374A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1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5FD00-BB28-4ACF-A8E1-4DE28B66B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5CD70A-3531-42A1-8A77-86F3133F4180}"/>
              </a:ext>
            </a:extLst>
          </p:cNvPr>
          <p:cNvSpPr/>
          <p:nvPr/>
        </p:nvSpPr>
        <p:spPr>
          <a:xfrm>
            <a:off x="590061" y="620807"/>
            <a:ext cx="796387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0374A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0374A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QUICK TO HEAR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0374A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1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0374A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Ecclesiastes </a:t>
            </a:r>
            <a:r>
              <a:rPr lang="en-US" sz="3200" b="1" noProof="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0374A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:1b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0374A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30374A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1b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…To draw near to listen is better than to offer the sacrifice of fools, for they do not know that they are doing evil.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0374A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46A22F-153F-4F05-9B24-BB2C9EA5DE00}"/>
              </a:ext>
            </a:extLst>
          </p:cNvPr>
          <p:cNvSpPr/>
          <p:nvPr/>
        </p:nvSpPr>
        <p:spPr>
          <a:xfrm>
            <a:off x="1911655" y="4242435"/>
            <a:ext cx="5320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is talking, are we listening?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4051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5FD00-BB28-4ACF-A8E1-4DE28B66B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5CD70A-3531-42A1-8A77-86F3133F4180}"/>
              </a:ext>
            </a:extLst>
          </p:cNvPr>
          <p:cNvSpPr/>
          <p:nvPr/>
        </p:nvSpPr>
        <p:spPr>
          <a:xfrm>
            <a:off x="590061" y="620807"/>
            <a:ext cx="796387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0374A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0374A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SLOW TO SPEAK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0374A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1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0374A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Ecclesiastes </a:t>
            </a:r>
            <a:r>
              <a:rPr lang="en-US" sz="3200" b="1" noProof="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0374A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:2-3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0374A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 not rash with your mouth, nor let your heart be hasty to utter a word before God, for God is in heaven and you are on earth. Therefore let your words be few. </a:t>
            </a:r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a dream comes with much business, and a fool's voice with many words.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0374A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62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5FD00-BB28-4ACF-A8E1-4DE28B66B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5CD70A-3531-42A1-8A77-86F3133F4180}"/>
              </a:ext>
            </a:extLst>
          </p:cNvPr>
          <p:cNvSpPr/>
          <p:nvPr/>
        </p:nvSpPr>
        <p:spPr>
          <a:xfrm>
            <a:off x="590061" y="620807"/>
            <a:ext cx="796387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0374A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6:7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0374A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when you pray, do not heap up empty phrases as the Gentiles do, for they think that they will be heard for their many words.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0374A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43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5FD00-BB28-4ACF-A8E1-4DE28B66B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5CD70A-3531-42A1-8A77-86F3133F4180}"/>
              </a:ext>
            </a:extLst>
          </p:cNvPr>
          <p:cNvSpPr/>
          <p:nvPr/>
        </p:nvSpPr>
        <p:spPr>
          <a:xfrm>
            <a:off x="590061" y="620807"/>
            <a:ext cx="7963877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0374A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Luke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0374A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18:10-13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noProof="0" dirty="0">
              <a:ln>
                <a:noFill/>
              </a:ln>
              <a:solidFill>
                <a:srgbClr val="30374A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</a:rPr>
              <a:t>10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</a:rPr>
              <a:t> “Two men went up into the temple to pray, one a Pharisee and the other a tax collector. </a:t>
            </a:r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</a:rPr>
              <a:t>11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</a:rPr>
              <a:t> The Pharisee, standing by himself, prayed thus: ‘God, I thank you that I am not like other men, extortioners, unjust, adulterers, or even like this tax collector. </a:t>
            </a:r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</a:rPr>
              <a:t>12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</a:rPr>
              <a:t> I fast twice a week; I give tithes of all that I get.’</a:t>
            </a:r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</a:rPr>
              <a:t>13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</a:rPr>
              <a:t> But the tax collector, standing far off, would not even lift up his eyes to heaven, but beat his breast, </a:t>
            </a:r>
          </a:p>
          <a:p>
            <a:pPr lvl="0">
              <a:defRPr/>
            </a:pP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</a:rPr>
              <a:t>saying, ‘God, be merciful to me, a sinner!’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0374A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94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5FD00-BB28-4ACF-A8E1-4DE28B66B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5CD70A-3531-42A1-8A77-86F3133F4180}"/>
              </a:ext>
            </a:extLst>
          </p:cNvPr>
          <p:cNvSpPr/>
          <p:nvPr/>
        </p:nvSpPr>
        <p:spPr>
          <a:xfrm>
            <a:off x="590061" y="261300"/>
            <a:ext cx="796387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0374A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SPEAK DELIBERATELY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30374A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1" dirty="0">
              <a:solidFill>
                <a:srgbClr val="30374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0374A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Ecclesiastes </a:t>
            </a:r>
            <a:r>
              <a:rPr lang="en-US" sz="3200" b="1" noProof="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0374A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:4-6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0374A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When you vow a vow to God, do not delay paying it, for he has no pleasure in fools. Pay what you vow. </a:t>
            </a:r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 is better that you should not vow than that you should vow and not pay. </a:t>
            </a:r>
            <a:r>
              <a:rPr lang="en-US" sz="3200" baseline="300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Let not your mouth lead you into sin, and do not say before the messenger that it was a mistake. Why should God be angry at your voice and destroy the work of your </a:t>
            </a:r>
          </a:p>
          <a:p>
            <a:pPr lvl="0"/>
            <a:r>
              <a:rPr lang="en-US" sz="3200" dirty="0">
                <a:solidFill>
                  <a:srgbClr val="30374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hands?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0374A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58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5FD00-BB28-4ACF-A8E1-4DE28B66B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5CD70A-3531-42A1-8A77-86F3133F4180}"/>
              </a:ext>
            </a:extLst>
          </p:cNvPr>
          <p:cNvSpPr/>
          <p:nvPr/>
        </p:nvSpPr>
        <p:spPr>
          <a:xfrm>
            <a:off x="590061" y="2082285"/>
            <a:ext cx="796387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30374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We are to be deliberate in word, song,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30374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and prayer.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1" dirty="0">
              <a:solidFill>
                <a:srgbClr val="30374A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0374A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Deut. 23:21-23; Judges 11:29-40; Matt.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0374A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5:34-37; James 5:12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30374A"/>
              </a:solidFill>
              <a:effectLst/>
              <a:uLnTx/>
              <a:uFillTx/>
              <a:latin typeface="Arial Narrow" panose="020B060602020203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225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</TotalTime>
  <Words>480</Words>
  <Application>Microsoft Office PowerPoint</Application>
  <PresentationFormat>On-screen Show (4:3)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7</cp:revision>
  <dcterms:created xsi:type="dcterms:W3CDTF">2018-09-02T17:45:06Z</dcterms:created>
  <dcterms:modified xsi:type="dcterms:W3CDTF">2018-09-03T13:55:48Z</dcterms:modified>
</cp:coreProperties>
</file>