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70" r:id="rId3"/>
    <p:sldId id="271" r:id="rId4"/>
    <p:sldId id="272" r:id="rId5"/>
    <p:sldId id="273" r:id="rId6"/>
    <p:sldId id="274" r:id="rId7"/>
    <p:sldId id="275" r:id="rId8"/>
    <p:sldId id="276" r:id="rId9"/>
    <p:sldId id="277" r:id="rId10"/>
    <p:sldId id="27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7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82" d="100"/>
          <a:sy n="82" d="100"/>
        </p:scale>
        <p:origin x="48" y="20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D9358B-1518-4DCF-98A5-FA170A3DF19A}" type="datetimeFigureOut">
              <a:rPr lang="en-US" smtClean="0"/>
              <a:t>8/26/2018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8961A9-B1F7-42F3-A883-55F3851B8F48}" type="slidenum">
              <a:rPr lang="en-US" smtClean="0"/>
              <a:t>‹#›</a:t>
            </a:fld>
            <a:endParaRPr lang="en-US" dirty="0"/>
          </a:p>
        </p:txBody>
      </p:sp>
    </p:spTree>
    <p:extLst>
      <p:ext uri="{BB962C8B-B14F-4D97-AF65-F5344CB8AC3E}">
        <p14:creationId xmlns:p14="http://schemas.microsoft.com/office/powerpoint/2010/main" val="3680963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D9358B-1518-4DCF-98A5-FA170A3DF19A}" type="datetimeFigureOut">
              <a:rPr lang="en-US" smtClean="0"/>
              <a:t>8/26/2018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8961A9-B1F7-42F3-A883-55F3851B8F48}" type="slidenum">
              <a:rPr lang="en-US" smtClean="0"/>
              <a:t>‹#›</a:t>
            </a:fld>
            <a:endParaRPr lang="en-US" dirty="0"/>
          </a:p>
        </p:txBody>
      </p:sp>
    </p:spTree>
    <p:extLst>
      <p:ext uri="{BB962C8B-B14F-4D97-AF65-F5344CB8AC3E}">
        <p14:creationId xmlns:p14="http://schemas.microsoft.com/office/powerpoint/2010/main" val="39464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D9358B-1518-4DCF-98A5-FA170A3DF19A}" type="datetimeFigureOut">
              <a:rPr lang="en-US" smtClean="0"/>
              <a:t>8/26/2018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8961A9-B1F7-42F3-A883-55F3851B8F48}" type="slidenum">
              <a:rPr lang="en-US" smtClean="0"/>
              <a:t>‹#›</a:t>
            </a:fld>
            <a:endParaRPr lang="en-US" dirty="0"/>
          </a:p>
        </p:txBody>
      </p:sp>
    </p:spTree>
    <p:extLst>
      <p:ext uri="{BB962C8B-B14F-4D97-AF65-F5344CB8AC3E}">
        <p14:creationId xmlns:p14="http://schemas.microsoft.com/office/powerpoint/2010/main" val="4132011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D9358B-1518-4DCF-98A5-FA170A3DF19A}" type="datetimeFigureOut">
              <a:rPr lang="en-US" smtClean="0"/>
              <a:t>8/26/2018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8961A9-B1F7-42F3-A883-55F3851B8F48}" type="slidenum">
              <a:rPr lang="en-US" smtClean="0"/>
              <a:t>‹#›</a:t>
            </a:fld>
            <a:endParaRPr lang="en-US" dirty="0"/>
          </a:p>
        </p:txBody>
      </p:sp>
    </p:spTree>
    <p:extLst>
      <p:ext uri="{BB962C8B-B14F-4D97-AF65-F5344CB8AC3E}">
        <p14:creationId xmlns:p14="http://schemas.microsoft.com/office/powerpoint/2010/main" val="2455553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D9358B-1518-4DCF-98A5-FA170A3DF19A}" type="datetimeFigureOut">
              <a:rPr lang="en-US" smtClean="0"/>
              <a:t>8/26/2018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8961A9-B1F7-42F3-A883-55F3851B8F48}" type="slidenum">
              <a:rPr lang="en-US" smtClean="0"/>
              <a:t>‹#›</a:t>
            </a:fld>
            <a:endParaRPr lang="en-US" dirty="0"/>
          </a:p>
        </p:txBody>
      </p:sp>
    </p:spTree>
    <p:extLst>
      <p:ext uri="{BB962C8B-B14F-4D97-AF65-F5344CB8AC3E}">
        <p14:creationId xmlns:p14="http://schemas.microsoft.com/office/powerpoint/2010/main" val="301262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D9358B-1518-4DCF-98A5-FA170A3DF19A}" type="datetimeFigureOut">
              <a:rPr lang="en-US" smtClean="0"/>
              <a:t>8/26/2018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8961A9-B1F7-42F3-A883-55F3851B8F48}" type="slidenum">
              <a:rPr lang="en-US" smtClean="0"/>
              <a:t>‹#›</a:t>
            </a:fld>
            <a:endParaRPr lang="en-US" dirty="0"/>
          </a:p>
        </p:txBody>
      </p:sp>
    </p:spTree>
    <p:extLst>
      <p:ext uri="{BB962C8B-B14F-4D97-AF65-F5344CB8AC3E}">
        <p14:creationId xmlns:p14="http://schemas.microsoft.com/office/powerpoint/2010/main" val="556272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D9358B-1518-4DCF-98A5-FA170A3DF19A}" type="datetimeFigureOut">
              <a:rPr lang="en-US" smtClean="0"/>
              <a:t>8/26/2018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8961A9-B1F7-42F3-A883-55F3851B8F48}" type="slidenum">
              <a:rPr lang="en-US" smtClean="0"/>
              <a:t>‹#›</a:t>
            </a:fld>
            <a:endParaRPr lang="en-US" dirty="0"/>
          </a:p>
        </p:txBody>
      </p:sp>
    </p:spTree>
    <p:extLst>
      <p:ext uri="{BB962C8B-B14F-4D97-AF65-F5344CB8AC3E}">
        <p14:creationId xmlns:p14="http://schemas.microsoft.com/office/powerpoint/2010/main" val="288130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D9358B-1518-4DCF-98A5-FA170A3DF19A}" type="datetimeFigureOut">
              <a:rPr lang="en-US" smtClean="0"/>
              <a:t>8/26/2018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8961A9-B1F7-42F3-A883-55F3851B8F48}" type="slidenum">
              <a:rPr lang="en-US" smtClean="0"/>
              <a:t>‹#›</a:t>
            </a:fld>
            <a:endParaRPr lang="en-US" dirty="0"/>
          </a:p>
        </p:txBody>
      </p:sp>
    </p:spTree>
    <p:extLst>
      <p:ext uri="{BB962C8B-B14F-4D97-AF65-F5344CB8AC3E}">
        <p14:creationId xmlns:p14="http://schemas.microsoft.com/office/powerpoint/2010/main" val="233829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9358B-1518-4DCF-98A5-FA170A3DF19A}" type="datetimeFigureOut">
              <a:rPr lang="en-US" smtClean="0"/>
              <a:t>8/26/2018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8961A9-B1F7-42F3-A883-55F3851B8F48}" type="slidenum">
              <a:rPr lang="en-US" smtClean="0"/>
              <a:t>‹#›</a:t>
            </a:fld>
            <a:endParaRPr lang="en-US" dirty="0"/>
          </a:p>
        </p:txBody>
      </p:sp>
    </p:spTree>
    <p:extLst>
      <p:ext uri="{BB962C8B-B14F-4D97-AF65-F5344CB8AC3E}">
        <p14:creationId xmlns:p14="http://schemas.microsoft.com/office/powerpoint/2010/main" val="607465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D9358B-1518-4DCF-98A5-FA170A3DF19A}" type="datetimeFigureOut">
              <a:rPr lang="en-US" smtClean="0"/>
              <a:t>8/26/2018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8961A9-B1F7-42F3-A883-55F3851B8F48}" type="slidenum">
              <a:rPr lang="en-US" smtClean="0"/>
              <a:t>‹#›</a:t>
            </a:fld>
            <a:endParaRPr lang="en-US" dirty="0"/>
          </a:p>
        </p:txBody>
      </p:sp>
    </p:spTree>
    <p:extLst>
      <p:ext uri="{BB962C8B-B14F-4D97-AF65-F5344CB8AC3E}">
        <p14:creationId xmlns:p14="http://schemas.microsoft.com/office/powerpoint/2010/main" val="1130226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D9358B-1518-4DCF-98A5-FA170A3DF19A}" type="datetimeFigureOut">
              <a:rPr lang="en-US" smtClean="0"/>
              <a:t>8/26/2018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8961A9-B1F7-42F3-A883-55F3851B8F48}" type="slidenum">
              <a:rPr lang="en-US" smtClean="0"/>
              <a:t>‹#›</a:t>
            </a:fld>
            <a:endParaRPr lang="en-US" dirty="0"/>
          </a:p>
        </p:txBody>
      </p:sp>
    </p:spTree>
    <p:extLst>
      <p:ext uri="{BB962C8B-B14F-4D97-AF65-F5344CB8AC3E}">
        <p14:creationId xmlns:p14="http://schemas.microsoft.com/office/powerpoint/2010/main" val="3850620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0374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9358B-1518-4DCF-98A5-FA170A3DF19A}" type="datetimeFigureOut">
              <a:rPr lang="en-US" smtClean="0"/>
              <a:t>8/26/2018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961A9-B1F7-42F3-A883-55F3851B8F48}" type="slidenum">
              <a:rPr lang="en-US" smtClean="0"/>
              <a:t>‹#›</a:t>
            </a:fld>
            <a:endParaRPr lang="en-US" dirty="0"/>
          </a:p>
        </p:txBody>
      </p:sp>
    </p:spTree>
    <p:extLst>
      <p:ext uri="{BB962C8B-B14F-4D97-AF65-F5344CB8AC3E}">
        <p14:creationId xmlns:p14="http://schemas.microsoft.com/office/powerpoint/2010/main" val="33545572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95931D-7362-478D-B348-F533D49DC2ED}"/>
              </a:ext>
            </a:extLst>
          </p:cNvPr>
          <p:cNvPicPr>
            <a:picLocks noChangeAspect="1"/>
          </p:cNvPicPr>
          <p:nvPr/>
        </p:nvPicPr>
        <p:blipFill rotWithShape="1">
          <a:blip r:embed="rId2">
            <a:extLst>
              <a:ext uri="{28A0092B-C50C-407E-A947-70E740481C1C}">
                <a14:useLocalDpi xmlns:a14="http://schemas.microsoft.com/office/drawing/2010/main" val="0"/>
              </a:ext>
            </a:extLst>
          </a:blip>
          <a:srcRect l="12499" r="12500"/>
          <a:stretch/>
        </p:blipFill>
        <p:spPr>
          <a:xfrm>
            <a:off x="0" y="0"/>
            <a:ext cx="9144000" cy="6858000"/>
          </a:xfrm>
          <a:prstGeom prst="rect">
            <a:avLst/>
          </a:prstGeom>
        </p:spPr>
      </p:pic>
    </p:spTree>
    <p:extLst>
      <p:ext uri="{BB962C8B-B14F-4D97-AF65-F5344CB8AC3E}">
        <p14:creationId xmlns:p14="http://schemas.microsoft.com/office/powerpoint/2010/main" val="1382645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95931D-7362-478D-B348-F533D49DC2ED}"/>
              </a:ext>
            </a:extLst>
          </p:cNvPr>
          <p:cNvPicPr>
            <a:picLocks noChangeAspect="1"/>
          </p:cNvPicPr>
          <p:nvPr/>
        </p:nvPicPr>
        <p:blipFill rotWithShape="1">
          <a:blip r:embed="rId2">
            <a:extLst>
              <a:ext uri="{28A0092B-C50C-407E-A947-70E740481C1C}">
                <a14:useLocalDpi xmlns:a14="http://schemas.microsoft.com/office/drawing/2010/main" val="0"/>
              </a:ext>
            </a:extLst>
          </a:blip>
          <a:srcRect l="12499" r="12500"/>
          <a:stretch/>
        </p:blipFill>
        <p:spPr>
          <a:xfrm>
            <a:off x="0" y="0"/>
            <a:ext cx="9144000" cy="6858000"/>
          </a:xfrm>
          <a:prstGeom prst="rect">
            <a:avLst/>
          </a:prstGeom>
        </p:spPr>
      </p:pic>
    </p:spTree>
    <p:extLst>
      <p:ext uri="{BB962C8B-B14F-4D97-AF65-F5344CB8AC3E}">
        <p14:creationId xmlns:p14="http://schemas.microsoft.com/office/powerpoint/2010/main" val="4078951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4278094"/>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THE LONELINESS OF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THE OPPRESSED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Ecclesiastes </a:t>
            </a: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4</a:t>
            </a: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kumimoji="0" lang="en-US" sz="3200" b="0" i="0" u="none" strike="noStrike" kern="1200" cap="none" spc="0" normalizeH="0" baseline="3000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1</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Again I saw all the oppressions that are done under the sun. And behold, the tears of the oppressed, and they had no one to comfort them! On the side of their oppressors there was power, and there was no one to comfort them. </a:t>
            </a:r>
            <a:endParaRPr kumimoji="0" lang="en-US" sz="3200" b="0" i="0" u="none" strike="noStrike" kern="1200" cap="none" spc="0" normalizeH="0" baseline="0" noProof="0" dirty="0">
              <a:ln>
                <a:noFill/>
              </a:ln>
              <a:solidFill>
                <a:srgbClr val="30374A"/>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65650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3785652"/>
          </a:xfrm>
          <a:prstGeom prst="rect">
            <a:avLst/>
          </a:prstGeom>
        </p:spPr>
        <p:txBody>
          <a:bodyPr wrap="square">
            <a:spAutoFit/>
          </a:bodyPr>
          <a:lstStyle/>
          <a:p>
            <a:pPr lvl="0"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THE LONELINESS OF </a:t>
            </a:r>
          </a:p>
          <a:p>
            <a:pPr lvl="0"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THE OPPRESSED</a:t>
            </a:r>
          </a:p>
          <a:p>
            <a:pPr lvl="0" algn="r">
              <a:defRPr/>
            </a:pPr>
            <a:endParaRPr lang="en-US" sz="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Ecclesiastes </a:t>
            </a: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4</a:t>
            </a: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:2-3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2</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And I thought the dead who are already dead more fortunate than the living who are still alive.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3</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But better than both is he who has not yet been and has not seen the evil deeds that are done under the sun.</a:t>
            </a:r>
            <a:endParaRPr kumimoji="0" lang="en-US" sz="3200" b="0" i="0" u="none" strike="noStrike" kern="1200" cap="none" spc="0" normalizeH="0" baseline="0" noProof="0" dirty="0">
              <a:ln>
                <a:noFill/>
              </a:ln>
              <a:solidFill>
                <a:srgbClr val="30374A"/>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428161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3293209"/>
          </a:xfrm>
          <a:prstGeom prst="rect">
            <a:avLst/>
          </a:prstGeom>
        </p:spPr>
        <p:txBody>
          <a:bodyPr wrap="square">
            <a:spAutoFit/>
          </a:bodyPr>
          <a:lstStyle/>
          <a:p>
            <a:pPr lvl="0"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THE LONELINESS </a:t>
            </a:r>
          </a:p>
          <a:p>
            <a:pPr lvl="0"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OF THE ENVIOUS</a:t>
            </a:r>
            <a:endPar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Ecclesiastes </a:t>
            </a: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4</a:t>
            </a: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4</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Then I saw that all toil and all skill in work come from a man's envy of his neighbor. This also is vanity and a striving after wind.</a:t>
            </a:r>
            <a:endParaRPr kumimoji="0" lang="en-US" sz="3200" b="0" i="0" u="none" strike="noStrike" kern="1200" cap="none" spc="0" normalizeH="0" baseline="0" noProof="0" dirty="0">
              <a:ln>
                <a:noFill/>
              </a:ln>
              <a:solidFill>
                <a:srgbClr val="30374A"/>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416356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3293209"/>
          </a:xfrm>
          <a:prstGeom prst="rect">
            <a:avLst/>
          </a:prstGeom>
        </p:spPr>
        <p:txBody>
          <a:bodyPr wrap="square">
            <a:spAutoFit/>
          </a:bodyPr>
          <a:lstStyle/>
          <a:p>
            <a:pPr lvl="0"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THE LONELINESS </a:t>
            </a:r>
          </a:p>
          <a:p>
            <a:pPr lvl="0"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OF THE ENVIOUS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Ecclesiastes </a:t>
            </a: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4</a:t>
            </a: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:4-5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4</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Then I saw that all toil and all skill in work come from a man's envy of his neighbor. This also is vanity and a striving after wind.</a:t>
            </a:r>
            <a:endParaRPr kumimoji="0" lang="en-US" sz="3200" b="0" i="0" u="none" strike="noStrike" kern="1200" cap="none" spc="0" normalizeH="0" baseline="0" noProof="0" dirty="0">
              <a:ln>
                <a:noFill/>
              </a:ln>
              <a:solidFill>
                <a:srgbClr val="30374A"/>
              </a:solidFill>
              <a:effectLst/>
              <a:uLnTx/>
              <a:uFillTx/>
              <a:latin typeface="Arial Narrow" panose="020B0606020202030204" pitchFamily="34" charset="0"/>
              <a:ea typeface="+mn-ea"/>
              <a:cs typeface="+mn-cs"/>
            </a:endParaRPr>
          </a:p>
        </p:txBody>
      </p:sp>
      <p:sp>
        <p:nvSpPr>
          <p:cNvPr id="2" name="Rectangle 1">
            <a:extLst>
              <a:ext uri="{FF2B5EF4-FFF2-40B4-BE49-F238E27FC236}">
                <a16:creationId xmlns:a16="http://schemas.microsoft.com/office/drawing/2014/main" id="{81CA3CC1-2AE8-4FCA-9153-DD28ACD128EF}"/>
              </a:ext>
            </a:extLst>
          </p:cNvPr>
          <p:cNvSpPr/>
          <p:nvPr/>
        </p:nvSpPr>
        <p:spPr>
          <a:xfrm>
            <a:off x="590061" y="3301341"/>
            <a:ext cx="7963877" cy="1077218"/>
          </a:xfrm>
          <a:prstGeom prst="rect">
            <a:avLst/>
          </a:prstGeom>
        </p:spPr>
        <p:txBody>
          <a:bodyPr wrap="square">
            <a:spAutoFit/>
          </a:bodyPr>
          <a:lstStyle/>
          <a:p>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5</a:t>
            </a:r>
            <a:r>
              <a:rPr lang="en-US" sz="3200" b="1"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The fool folds his hands and eats his own flesh.</a:t>
            </a:r>
            <a:endParaRPr lang="en-US" sz="4800" dirty="0">
              <a:solidFill>
                <a:srgbClr val="30374A"/>
              </a:solidFill>
              <a:latin typeface="Arial Narrow" panose="020B0606020202030204" pitchFamily="34" charset="0"/>
            </a:endParaRPr>
          </a:p>
        </p:txBody>
      </p:sp>
    </p:spTree>
    <p:extLst>
      <p:ext uri="{BB962C8B-B14F-4D97-AF65-F5344CB8AC3E}">
        <p14:creationId xmlns:p14="http://schemas.microsoft.com/office/powerpoint/2010/main" val="281438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3293209"/>
          </a:xfrm>
          <a:prstGeom prst="rect">
            <a:avLst/>
          </a:prstGeom>
        </p:spPr>
        <p:txBody>
          <a:bodyPr wrap="square">
            <a:spAutoFit/>
          </a:bodyPr>
          <a:lstStyle/>
          <a:p>
            <a:pPr lvl="0"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THE LONELINESS </a:t>
            </a:r>
          </a:p>
          <a:p>
            <a:pPr lvl="0"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OF THE ENVIOUS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Ecclesiastes </a:t>
            </a: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4</a:t>
            </a: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4</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Then I saw that all toil and all skill in work come from a man's envy of his neighbor. This also is vanity and a striving after wind.</a:t>
            </a:r>
            <a:endParaRPr kumimoji="0" lang="en-US" sz="3200" b="0" i="0" u="none" strike="noStrike" kern="1200" cap="none" spc="0" normalizeH="0" baseline="0" noProof="0" dirty="0">
              <a:ln>
                <a:noFill/>
              </a:ln>
              <a:solidFill>
                <a:srgbClr val="30374A"/>
              </a:solidFill>
              <a:effectLst/>
              <a:uLnTx/>
              <a:uFillTx/>
              <a:latin typeface="Arial Narrow" panose="020B0606020202030204" pitchFamily="34" charset="0"/>
              <a:ea typeface="+mn-ea"/>
              <a:cs typeface="+mn-cs"/>
            </a:endParaRPr>
          </a:p>
        </p:txBody>
      </p:sp>
      <p:sp>
        <p:nvSpPr>
          <p:cNvPr id="2" name="Rectangle 1">
            <a:extLst>
              <a:ext uri="{FF2B5EF4-FFF2-40B4-BE49-F238E27FC236}">
                <a16:creationId xmlns:a16="http://schemas.microsoft.com/office/drawing/2014/main" id="{81CA3CC1-2AE8-4FCA-9153-DD28ACD128EF}"/>
              </a:ext>
            </a:extLst>
          </p:cNvPr>
          <p:cNvSpPr/>
          <p:nvPr/>
        </p:nvSpPr>
        <p:spPr>
          <a:xfrm>
            <a:off x="590061" y="3301336"/>
            <a:ext cx="7963877" cy="1077218"/>
          </a:xfrm>
          <a:prstGeom prst="rect">
            <a:avLst/>
          </a:prstGeom>
        </p:spPr>
        <p:txBody>
          <a:bodyPr wrap="square">
            <a:spAutoFit/>
          </a:bodyPr>
          <a:lstStyle/>
          <a:p>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5</a:t>
            </a:r>
            <a:r>
              <a:rPr lang="en-US" sz="3200" b="1"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The fool folds his hands and eats his own flesh.</a:t>
            </a:r>
            <a:endParaRPr lang="en-US" sz="4800" dirty="0">
              <a:solidFill>
                <a:srgbClr val="30374A"/>
              </a:solidFill>
              <a:latin typeface="Arial Narrow" panose="020B0606020202030204" pitchFamily="34" charset="0"/>
            </a:endParaRPr>
          </a:p>
        </p:txBody>
      </p:sp>
      <p:sp>
        <p:nvSpPr>
          <p:cNvPr id="5" name="Rectangle 4">
            <a:extLst>
              <a:ext uri="{FF2B5EF4-FFF2-40B4-BE49-F238E27FC236}">
                <a16:creationId xmlns:a16="http://schemas.microsoft.com/office/drawing/2014/main" id="{45AE9A0E-FBBF-4513-BAB4-905B28A19749}"/>
              </a:ext>
            </a:extLst>
          </p:cNvPr>
          <p:cNvSpPr/>
          <p:nvPr/>
        </p:nvSpPr>
        <p:spPr>
          <a:xfrm>
            <a:off x="590061" y="3785347"/>
            <a:ext cx="7963877" cy="1569660"/>
          </a:xfrm>
          <a:prstGeom prst="rect">
            <a:avLst/>
          </a:prstGeom>
        </p:spPr>
        <p:txBody>
          <a:bodyPr wrap="square">
            <a:spAutoFit/>
          </a:bodyPr>
          <a:lstStyle/>
          <a:p>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6 </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Better is a handful of quietness than two hands full of toil and </a:t>
            </a:r>
          </a:p>
          <a:p>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a striving after wind.</a:t>
            </a:r>
            <a:endParaRPr lang="en-US" sz="4800" dirty="0">
              <a:solidFill>
                <a:srgbClr val="30374A"/>
              </a:solidFill>
              <a:latin typeface="Arial Narrow" panose="020B0606020202030204" pitchFamily="34" charset="0"/>
            </a:endParaRPr>
          </a:p>
        </p:txBody>
      </p:sp>
    </p:spTree>
    <p:extLst>
      <p:ext uri="{BB962C8B-B14F-4D97-AF65-F5344CB8AC3E}">
        <p14:creationId xmlns:p14="http://schemas.microsoft.com/office/powerpoint/2010/main" val="316566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4770537"/>
          </a:xfrm>
          <a:prstGeom prst="rect">
            <a:avLst/>
          </a:prstGeom>
        </p:spPr>
        <p:txBody>
          <a:bodyPr wrap="square">
            <a:spAutoFit/>
          </a:bodyPr>
          <a:lstStyle/>
          <a:p>
            <a:pPr lvl="0"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THE LONELINESS OF </a:t>
            </a:r>
          </a:p>
          <a:p>
            <a:pPr lvl="0"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THE WORKAHOLIC</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Ecclesiastes </a:t>
            </a: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4</a:t>
            </a: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:7-8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7</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Again, I saw vanity under the sun: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8</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one person who has no other, either son or brother, yet there is no end to all his toil, and his eyes are never satisfied with riches, so that he never asks, “For whom am I toiling and depriving myself of pleasure?” This also is vanity and an unhappy business.</a:t>
            </a:r>
            <a:endParaRPr kumimoji="0" lang="en-US" sz="3200" b="0" i="0" u="none" strike="noStrike" kern="1200" cap="none" spc="0" normalizeH="0" baseline="0" noProof="0" dirty="0">
              <a:ln>
                <a:noFill/>
              </a:ln>
              <a:solidFill>
                <a:srgbClr val="30374A"/>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99190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5755422"/>
          </a:xfrm>
          <a:prstGeom prst="rect">
            <a:avLst/>
          </a:prstGeom>
        </p:spPr>
        <p:txBody>
          <a:bodyPr wrap="square">
            <a:spAutoFit/>
          </a:bodyPr>
          <a:lstStyle/>
          <a:p>
            <a:pPr lvl="0"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THE VALUE OF RELATIONSHIPS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Ecclesiastes </a:t>
            </a: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4</a:t>
            </a: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:9-12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9</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Two are better than one, because they have a good reward for their toil.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10</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For if they fall, one will lift up his fellow. But woe to him who is alone when he falls and has not another to lift him up!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11</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Again, if two lie together, they keep warm, but how can one keep warm alone?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12</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And though a man might prevail against one who is alone, two will </a:t>
            </a:r>
          </a:p>
          <a:p>
            <a:pPr lvl="0"/>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withstand him—a threefold cord is not </a:t>
            </a:r>
          </a:p>
          <a:p>
            <a:pPr lvl="0"/>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quickly broken.</a:t>
            </a:r>
            <a:endParaRPr kumimoji="0" lang="en-US" sz="3200" b="0" i="0" u="none" strike="noStrike" kern="1200" cap="none" spc="0" normalizeH="0" baseline="0" noProof="0" dirty="0">
              <a:ln>
                <a:noFill/>
              </a:ln>
              <a:solidFill>
                <a:srgbClr val="30374A"/>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12311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5786199"/>
          </a:xfrm>
          <a:prstGeom prst="rect">
            <a:avLst/>
          </a:prstGeom>
        </p:spPr>
        <p:txBody>
          <a:bodyPr wrap="square">
            <a:spAutoFit/>
          </a:bodyPr>
          <a:lstStyle/>
          <a:p>
            <a:pPr lvl="0"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THE LONELINESS </a:t>
            </a:r>
          </a:p>
          <a:p>
            <a:pPr lvl="0"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OF SUCCESS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Ecclesiastes </a:t>
            </a:r>
            <a:r>
              <a:rPr lang="en-US" sz="29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4</a:t>
            </a:r>
            <a:r>
              <a:rPr kumimoji="0" lang="en-US" sz="29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:13-16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lang="en-US" sz="29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13</a:t>
            </a:r>
            <a:r>
              <a:rPr lang="en-US" sz="29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Better was a poor and wise youth than an old and foolish king who no longer knew how to take advice. </a:t>
            </a:r>
            <a:r>
              <a:rPr lang="en-US" sz="29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14</a:t>
            </a:r>
            <a:r>
              <a:rPr lang="en-US" sz="29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For he went from prison to the throne, though in his own kingdom he had been born poor. </a:t>
            </a:r>
            <a:r>
              <a:rPr lang="en-US" sz="29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15</a:t>
            </a:r>
            <a:r>
              <a:rPr lang="en-US" sz="29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I saw all the living who move about under the sun, along with that youth who was to stand in the king's place. </a:t>
            </a:r>
            <a:r>
              <a:rPr lang="en-US" sz="29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16</a:t>
            </a:r>
            <a:r>
              <a:rPr lang="en-US" sz="29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There was no end </a:t>
            </a:r>
          </a:p>
          <a:p>
            <a:pPr lvl="0"/>
            <a:r>
              <a:rPr lang="en-US" sz="29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of all the people, all of whom he led. Yet those </a:t>
            </a:r>
          </a:p>
          <a:p>
            <a:pPr lvl="0"/>
            <a:r>
              <a:rPr lang="en-US" sz="29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who come later will not rejoice in him. Surely </a:t>
            </a:r>
          </a:p>
          <a:p>
            <a:pPr lvl="0"/>
            <a:r>
              <a:rPr lang="en-US" sz="29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this also is vanity and a striving after wind.</a:t>
            </a:r>
            <a:endParaRPr kumimoji="0" lang="en-US" sz="2900" b="0" i="0" u="none" strike="noStrike" kern="1200" cap="none" spc="0" normalizeH="0" baseline="0" noProof="0" dirty="0">
              <a:ln>
                <a:noFill/>
              </a:ln>
              <a:solidFill>
                <a:srgbClr val="30374A"/>
              </a:solidFill>
              <a:effectLst/>
              <a:uLnTx/>
              <a:uFillTx/>
              <a:latin typeface="Arial Narrow" panose="020B0606020202030204" pitchFamily="34" charset="0"/>
            </a:endParaRPr>
          </a:p>
        </p:txBody>
      </p:sp>
    </p:spTree>
    <p:extLst>
      <p:ext uri="{BB962C8B-B14F-4D97-AF65-F5344CB8AC3E}">
        <p14:creationId xmlns:p14="http://schemas.microsoft.com/office/powerpoint/2010/main" val="124036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TotalTime>
  <Words>527</Words>
  <Application>Microsoft Office PowerPoint</Application>
  <PresentationFormat>On-screen Show (4:3)</PresentationFormat>
  <Paragraphs>56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Narrow</vt:lpstr>
      <vt:lpstr>Calibri</vt:lpstr>
      <vt:lpstr>Calibri Light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3</cp:revision>
  <dcterms:created xsi:type="dcterms:W3CDTF">2018-08-25T23:45:18Z</dcterms:created>
  <dcterms:modified xsi:type="dcterms:W3CDTF">2018-08-26T14:06:47Z</dcterms:modified>
</cp:coreProperties>
</file>