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82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43" d="100"/>
          <a:sy n="43" d="100"/>
        </p:scale>
        <p:origin x="4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4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6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9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1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0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2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0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6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358B-1518-4DCF-98A5-FA170A3DF19A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61A9-B1F7-42F3-A883-55F3851B8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9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3:16-17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Moreover, I saw under the sun that in the place of justice, even there was wickedness, and in the place of righteousness, even there was wickedness. </a:t>
            </a: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said in my heart, God will judge the righteous and the wicked, for there is a time for every matter and for every work.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4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3:18-19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said in my heart with regard to the children of man that God is testing them that they may see that they themselves are but beasts.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what happens to the children of man and what happens to the beasts is the same; as one dies, so dies the other. They all have the same breath, and man has no advantage over the beasts, for all is vanity.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3:20-22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go to one place. All are from the dust, and to dust all return.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knows whether the spirit of man goes upward and the spirit of the beast goes down into the earth? 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I saw that there is nothing better than that a man should rejoice in his work, for that is his lot. Who can bring him to see what will be after him?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565051"/>
            <a:ext cx="79638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Why Be Joyous? (v. 22)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God makes everything beautiful in its time (v. 11)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 has put eternity in our hearts (v. 11)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Whatever God does endures forever (v. 14)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God is the perfect judge (v. 17)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2304281"/>
            <a:ext cx="79638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TIME IS LIMITED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 DOING WITH IT?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3:1-4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everything there is a season, and a time for every matter under heaven: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be born, and a time to die; a time to plant, and a time to pluck up what is planted;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kill, and a time to heal; a time to break down, and a time to build up;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weep, and a time to laugh; a time to mourn, and a time to dance;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3:5-8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cast away stones, and a time to gather stones together; a time to embrace, and a time to refrain from embracing;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seek, and a time to lose; a time to keep, and a time to cast away;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tear, and a time to sew; a time to keep silence, and a time to speak;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time to love, and a time to hate; a time for war, and a time for peace.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gain has the worker from his toil?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3:9-11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gain has the worker from his toil?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DEF1E4-3CDB-4921-98AD-23452797EC84}"/>
              </a:ext>
            </a:extLst>
          </p:cNvPr>
          <p:cNvSpPr/>
          <p:nvPr/>
        </p:nvSpPr>
        <p:spPr>
          <a:xfrm>
            <a:off x="590060" y="1228786"/>
            <a:ext cx="7963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10</a:t>
            </a:r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seen the business that God has given to the children of man to be busy with. 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 made everything beautiful in its time.</a:t>
            </a:r>
          </a:p>
        </p:txBody>
      </p:sp>
    </p:spTree>
    <p:extLst>
      <p:ext uri="{BB962C8B-B14F-4D97-AF65-F5344CB8AC3E}">
        <p14:creationId xmlns:p14="http://schemas.microsoft.com/office/powerpoint/2010/main" val="20215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8314" b="2441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2D1A8-EE2E-4475-95FC-37BD8365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30" y="-8439"/>
            <a:ext cx="5040923" cy="68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3:9-11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gain has the worker from his toil?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DEF1E4-3CDB-4921-98AD-23452797EC84}"/>
              </a:ext>
            </a:extLst>
          </p:cNvPr>
          <p:cNvSpPr/>
          <p:nvPr/>
        </p:nvSpPr>
        <p:spPr>
          <a:xfrm>
            <a:off x="590060" y="1228786"/>
            <a:ext cx="7963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10</a:t>
            </a:r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seen the business that God has given to the children of man to be busy with. 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b="1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 made everything beautiful in its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54C2A-4EF4-4D31-A697-9DA644814F45}"/>
              </a:ext>
            </a:extLst>
          </p:cNvPr>
          <p:cNvSpPr/>
          <p:nvPr/>
        </p:nvSpPr>
        <p:spPr>
          <a:xfrm>
            <a:off x="590060" y="2691060"/>
            <a:ext cx="7963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Also, he has put eternity into man's heart, yet so that he cannot find out what God has done from the beginning to the end. </a:t>
            </a:r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3:12-13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perceived that there is nothing better for them than to be joyful and to do good as long as they live;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that everyone should eat and drink and take pleasure in all his toil—this is God's gift to man.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3:14-15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perceived that whatever God does endures forever; nothing can be added to it, nor anything taken from it. God has done it, so that people fear before him.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which is, already has been; that which is to be, already has been; and God seeks what has been driven away.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8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655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2018-08-12T19:08:22Z</dcterms:created>
  <dcterms:modified xsi:type="dcterms:W3CDTF">2018-08-12T20:44:08Z</dcterms:modified>
</cp:coreProperties>
</file>