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0" r:id="rId3"/>
    <p:sldId id="262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F1"/>
    <a:srgbClr val="FFB3E6"/>
    <a:srgbClr val="FF89D8"/>
    <a:srgbClr val="8A4FFF"/>
    <a:srgbClr val="B28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8" autoAdjust="0"/>
    <p:restoredTop sz="94660"/>
  </p:normalViewPr>
  <p:slideViewPr>
    <p:cSldViewPr snapToGrid="0">
      <p:cViewPr varScale="1">
        <p:scale>
          <a:sx n="91" d="100"/>
          <a:sy n="91" d="100"/>
        </p:scale>
        <p:origin x="94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D107B-4B64-4320-82AA-A21AB7507D09}" type="datetimeFigureOut">
              <a:rPr lang="en-US" smtClean="0"/>
              <a:pPr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1731-8677-4B06-AC7B-63274651BD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1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D107B-4B64-4320-82AA-A21AB7507D09}" type="datetimeFigureOut">
              <a:rPr lang="en-US" smtClean="0"/>
              <a:pPr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1731-8677-4B06-AC7B-63274651BD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5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D107B-4B64-4320-82AA-A21AB7507D09}" type="datetimeFigureOut">
              <a:rPr lang="en-US" smtClean="0"/>
              <a:pPr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1731-8677-4B06-AC7B-63274651BD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8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D107B-4B64-4320-82AA-A21AB7507D09}" type="datetimeFigureOut">
              <a:rPr lang="en-US" smtClean="0"/>
              <a:pPr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1731-8677-4B06-AC7B-63274651BD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1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D107B-4B64-4320-82AA-A21AB7507D09}" type="datetimeFigureOut">
              <a:rPr lang="en-US" smtClean="0"/>
              <a:pPr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1731-8677-4B06-AC7B-63274651BD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9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D107B-4B64-4320-82AA-A21AB7507D09}" type="datetimeFigureOut">
              <a:rPr lang="en-US" smtClean="0"/>
              <a:pPr/>
              <a:t>7/8/18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1731-8677-4B06-AC7B-63274651BD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3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D107B-4B64-4320-82AA-A21AB7507D09}" type="datetimeFigureOut">
              <a:rPr lang="en-US" smtClean="0"/>
              <a:pPr/>
              <a:t>7/8/18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1731-8677-4B06-AC7B-63274651BD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2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D107B-4B64-4320-82AA-A21AB7507D09}" type="datetimeFigureOut">
              <a:rPr lang="en-US" smtClean="0"/>
              <a:pPr/>
              <a:t>7/8/18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1731-8677-4B06-AC7B-63274651BD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08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D107B-4B64-4320-82AA-A21AB7507D09}" type="datetimeFigureOut">
              <a:rPr lang="en-US" smtClean="0"/>
              <a:pPr/>
              <a:t>7/8/18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1731-8677-4B06-AC7B-63274651BD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2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D107B-4B64-4320-82AA-A21AB7507D09}" type="datetimeFigureOut">
              <a:rPr lang="en-US" smtClean="0"/>
              <a:pPr/>
              <a:t>7/8/18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1731-8677-4B06-AC7B-63274651BD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22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D107B-4B64-4320-82AA-A21AB7507D09}" type="datetimeFigureOut">
              <a:rPr lang="en-US" smtClean="0"/>
              <a:pPr/>
              <a:t>7/8/18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1731-8677-4B06-AC7B-63274651BD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8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D107B-4B64-4320-82AA-A21AB7507D09}" type="datetimeFigureOut">
              <a:rPr lang="en-US" smtClean="0"/>
              <a:pPr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A1731-8677-4B06-AC7B-63274651BD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2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14703" y="3867058"/>
            <a:ext cx="5391807" cy="2103820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Facing </a:t>
            </a:r>
            <a:b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</a:b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Temptation</a:t>
            </a:r>
            <a:b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</a:b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Part 2 of 2</a:t>
            </a:r>
            <a:endParaRPr lang="en-US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37" y="6109512"/>
            <a:ext cx="3773125" cy="714957"/>
          </a:xfrm>
        </p:spPr>
        <p:txBody>
          <a:bodyPr/>
          <a:lstStyle/>
          <a:p>
            <a:pPr>
              <a:lnSpc>
                <a:spcPts val="1500"/>
              </a:lnSpc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 Corinthians 10:13;</a:t>
            </a:r>
          </a:p>
          <a:p>
            <a:pPr>
              <a:lnSpc>
                <a:spcPts val="1500"/>
              </a:lnSpc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James 1:13-15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5980386" y="4023208"/>
            <a:ext cx="3079531" cy="2566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2047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03" y="365126"/>
            <a:ext cx="8647979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Facing Temptation Requires Taking Steps to Overcome It…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91509" y="1690689"/>
            <a:ext cx="6531774" cy="4899298"/>
          </a:xfrm>
          <a:noFill/>
        </p:spPr>
        <p:txBody>
          <a:bodyPr>
            <a:normAutofit/>
          </a:bodyPr>
          <a:lstStyle/>
          <a:p>
            <a:pPr marL="514350" indent="-514350">
              <a:buAutoNum type="arabicPeriod" startAt="4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Understand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that God expects you to stand.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(1 Cor.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10:13)</a:t>
            </a:r>
          </a:p>
          <a:p>
            <a:pPr marL="514350" indent="-514350">
              <a:buAutoNum type="arabicPeriod" startAt="4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Look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for the escape.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(1 Cor.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10:13)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marL="514350" indent="-514350">
              <a:buAutoNum type="arabicPeriod" startAt="4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Resist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Satan. 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(Tit. 2:11-12; James 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4:7)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marL="514350" indent="-514350">
              <a:buAutoNum type="arabicPeriod" startAt="4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Compensate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for your times of vulnerability. 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(1 Kings 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18-19)</a:t>
            </a:r>
          </a:p>
          <a:p>
            <a:pPr marL="514350" indent="-514350">
              <a:buAutoNum type="arabicPeriod" startAt="4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Confess your sins. 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(James 5:16)</a:t>
            </a:r>
          </a:p>
          <a:p>
            <a:pPr marL="514350" indent="-514350">
              <a:buAutoNum type="arabicPeriod" startAt="4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Make a plan for accountability. 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(Eccl. 4:9-10; Matt. 18:20)</a:t>
            </a:r>
            <a:endParaRPr lang="en-US" sz="3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3572" y="5820102"/>
            <a:ext cx="1555531" cy="10378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000"/>
              </a:lnSpc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Facing </a:t>
            </a:r>
            <a:b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Temptation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560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03" y="365126"/>
            <a:ext cx="8647979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Facing Temptation Requires Taking Steps to Overcome It…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91509" y="1690689"/>
            <a:ext cx="6531774" cy="4899298"/>
          </a:xfrm>
          <a:noFill/>
        </p:spPr>
        <p:txBody>
          <a:bodyPr>
            <a:normAutofit/>
          </a:bodyPr>
          <a:lstStyle/>
          <a:p>
            <a:pPr marL="514350" indent="-514350">
              <a:buAutoNum type="arabicPeriod" startAt="10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  Review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often the price of sin. 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(Rom. 3:23; 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6:23)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marL="514350" indent="-514350">
              <a:buAutoNum type="arabicPeriod" startAt="10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Determine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to walk by the Spirit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. (Gal. 5:16)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3572" y="5820102"/>
            <a:ext cx="1555531" cy="10378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000"/>
              </a:lnSpc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Facing </a:t>
            </a:r>
            <a:b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Temptation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3036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4434</TotalTime>
  <Words>126</Words>
  <Application>Microsoft Macintosh PowerPoint</Application>
  <PresentationFormat>On-screen Show (4:3)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Aharoni</vt:lpstr>
      <vt:lpstr>Berlin Sans FB Demi</vt:lpstr>
      <vt:lpstr>Calibri</vt:lpstr>
      <vt:lpstr>Calibri Light</vt:lpstr>
      <vt:lpstr>Arial</vt:lpstr>
      <vt:lpstr>Office Theme</vt:lpstr>
      <vt:lpstr>Facing  Temptation Part 2 of 2</vt:lpstr>
      <vt:lpstr>Facing Temptation Requires Taking Steps to Overcome It…</vt:lpstr>
      <vt:lpstr>Facing Temptation Requires Taking Steps to Overcome It…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Overcoming Temptation</dc:title>
  <dc:creator>david thacker</dc:creator>
  <cp:lastModifiedBy>thackeremily23@gmail.com</cp:lastModifiedBy>
  <cp:revision>29</cp:revision>
  <dcterms:created xsi:type="dcterms:W3CDTF">2018-07-04T15:58:46Z</dcterms:created>
  <dcterms:modified xsi:type="dcterms:W3CDTF">2018-07-08T19:46:05Z</dcterms:modified>
</cp:coreProperties>
</file>