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8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9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843E-04E5-4CF3-B70D-D27903D155F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5FB-951C-4F21-92B6-A7B220DE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8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843E-04E5-4CF3-B70D-D27903D155F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5FB-951C-4F21-92B6-A7B220DE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9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843E-04E5-4CF3-B70D-D27903D155F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5FB-951C-4F21-92B6-A7B220DE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843E-04E5-4CF3-B70D-D27903D155F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5FB-951C-4F21-92B6-A7B220DE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1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843E-04E5-4CF3-B70D-D27903D155F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5FB-951C-4F21-92B6-A7B220DE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2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843E-04E5-4CF3-B70D-D27903D155F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5FB-951C-4F21-92B6-A7B220DE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843E-04E5-4CF3-B70D-D27903D155F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5FB-951C-4F21-92B6-A7B220DE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6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843E-04E5-4CF3-B70D-D27903D155F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5FB-951C-4F21-92B6-A7B220DE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843E-04E5-4CF3-B70D-D27903D155F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5FB-951C-4F21-92B6-A7B220DE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843E-04E5-4CF3-B70D-D27903D155F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5FB-951C-4F21-92B6-A7B220DE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843E-04E5-4CF3-B70D-D27903D155F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5FB-951C-4F21-92B6-A7B220DE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3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3843E-04E5-4CF3-B70D-D27903D155F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15FB-951C-4F21-92B6-A7B220DE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9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A5855F-523F-47FE-B379-DD905CE5B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64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2D7637-12F0-493F-8967-A1184D1F9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10" r="20717" b="2150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35C9A0-38C4-43EB-8A3D-1182568919B5}"/>
              </a:ext>
            </a:extLst>
          </p:cNvPr>
          <p:cNvSpPr/>
          <p:nvPr/>
        </p:nvSpPr>
        <p:spPr>
          <a:xfrm>
            <a:off x="547077" y="673966"/>
            <a:ext cx="80498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these are the ones sown on rocky ground: the ones who, when they hear the word, immediately receive it with joy. </a:t>
            </a:r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they have no root in themselves, but endure for a while; then, when tribulation or persecution arises on account of the word, immediately they fall away.</a:t>
            </a:r>
          </a:p>
        </p:txBody>
      </p:sp>
    </p:spTree>
    <p:extLst>
      <p:ext uri="{BB962C8B-B14F-4D97-AF65-F5344CB8AC3E}">
        <p14:creationId xmlns:p14="http://schemas.microsoft.com/office/powerpoint/2010/main" val="221659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2D7637-12F0-493F-8967-A1184D1F9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10" r="20717" b="2150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35C9A0-38C4-43EB-8A3D-1182568919B5}"/>
              </a:ext>
            </a:extLst>
          </p:cNvPr>
          <p:cNvSpPr/>
          <p:nvPr/>
        </p:nvSpPr>
        <p:spPr>
          <a:xfrm>
            <a:off x="547077" y="673966"/>
            <a:ext cx="80498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others are the ones sown among thorns. They are those who hear the word, </a:t>
            </a:r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 the cares of the world and the deceitfulness of riches and the desires for other things enter in and choke the word, and it proves unfruitful.</a:t>
            </a:r>
          </a:p>
        </p:txBody>
      </p:sp>
    </p:spTree>
    <p:extLst>
      <p:ext uri="{BB962C8B-B14F-4D97-AF65-F5344CB8AC3E}">
        <p14:creationId xmlns:p14="http://schemas.microsoft.com/office/powerpoint/2010/main" val="72661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2D7637-12F0-493F-8967-A1184D1F9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10" r="20717" b="2150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35C9A0-38C4-43EB-8A3D-1182568919B5}"/>
              </a:ext>
            </a:extLst>
          </p:cNvPr>
          <p:cNvSpPr/>
          <p:nvPr/>
        </p:nvSpPr>
        <p:spPr>
          <a:xfrm>
            <a:off x="547077" y="673966"/>
            <a:ext cx="80498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 those that were sown on the good soil are the ones who hear the word and accept it and bear fruit, thirtyfold and sixtyfold and a hundredfold.”</a:t>
            </a:r>
          </a:p>
        </p:txBody>
      </p:sp>
    </p:spTree>
    <p:extLst>
      <p:ext uri="{BB962C8B-B14F-4D97-AF65-F5344CB8AC3E}">
        <p14:creationId xmlns:p14="http://schemas.microsoft.com/office/powerpoint/2010/main" val="367532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2D7637-12F0-493F-8967-A1184D1F9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10" r="20717" b="2150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35C9A0-38C4-43EB-8A3D-1182568919B5}"/>
              </a:ext>
            </a:extLst>
          </p:cNvPr>
          <p:cNvSpPr/>
          <p:nvPr/>
        </p:nvSpPr>
        <p:spPr>
          <a:xfrm>
            <a:off x="547076" y="673966"/>
            <a:ext cx="81905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faithful have a desire to know more</a:t>
            </a:r>
          </a:p>
          <a:p>
            <a:pPr lvl="2"/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emphasis is not the skill of the sower, but the condition of the soil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majority will prove to be unfruitful</a:t>
            </a:r>
          </a:p>
          <a:p>
            <a:pPr marL="514350" indent="-514350">
              <a:buFont typeface="+mj-lt"/>
              <a:buAutoNum type="arabicPeriod"/>
            </a:pPr>
            <a:endParaRPr lang="en-US" sz="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us are one of these soil types</a:t>
            </a:r>
          </a:p>
          <a:p>
            <a:pPr marL="514350" indent="-514350">
              <a:buFont typeface="+mj-lt"/>
              <a:buAutoNum type="arabicPeriod"/>
            </a:pPr>
            <a:endParaRPr lang="en-US" sz="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soil type can be changed!</a:t>
            </a:r>
            <a:endParaRPr lang="en-US" sz="3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9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A5855F-523F-47FE-B379-DD905CE5B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2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2D7637-12F0-493F-8967-A1184D1F9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10" r="20717" b="2150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35C9A0-38C4-43EB-8A3D-1182568919B5}"/>
              </a:ext>
            </a:extLst>
          </p:cNvPr>
          <p:cNvSpPr/>
          <p:nvPr/>
        </p:nvSpPr>
        <p:spPr>
          <a:xfrm>
            <a:off x="547077" y="673966"/>
            <a:ext cx="80498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 he began to teach beside the sea. And a very large crowd gathered about him, so that he got into a boat and sat in it on the sea, and the whole crowd was beside the sea on the land.</a:t>
            </a:r>
          </a:p>
          <a:p>
            <a:endParaRPr lang="en-US" sz="3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Mark 3:7-9, 20</a:t>
            </a:r>
          </a:p>
        </p:txBody>
      </p:sp>
    </p:spTree>
    <p:extLst>
      <p:ext uri="{BB962C8B-B14F-4D97-AF65-F5344CB8AC3E}">
        <p14:creationId xmlns:p14="http://schemas.microsoft.com/office/powerpoint/2010/main" val="348865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2D7637-12F0-493F-8967-A1184D1F9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10" r="20717" b="2150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35C9A0-38C4-43EB-8A3D-1182568919B5}"/>
              </a:ext>
            </a:extLst>
          </p:cNvPr>
          <p:cNvSpPr/>
          <p:nvPr/>
        </p:nvSpPr>
        <p:spPr>
          <a:xfrm>
            <a:off x="547077" y="673966"/>
            <a:ext cx="80498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he was teaching them many things in parables…</a:t>
            </a:r>
          </a:p>
          <a:p>
            <a:endParaRPr lang="en-US" sz="3200" i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Parable – a physical story with a parallel spiritual message.</a:t>
            </a:r>
          </a:p>
        </p:txBody>
      </p:sp>
    </p:spTree>
    <p:extLst>
      <p:ext uri="{BB962C8B-B14F-4D97-AF65-F5344CB8AC3E}">
        <p14:creationId xmlns:p14="http://schemas.microsoft.com/office/powerpoint/2010/main" val="27851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2D7637-12F0-493F-8967-A1184D1F9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10" r="20717" b="2150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35C9A0-38C4-43EB-8A3D-1182568919B5}"/>
              </a:ext>
            </a:extLst>
          </p:cNvPr>
          <p:cNvSpPr/>
          <p:nvPr/>
        </p:nvSpPr>
        <p:spPr>
          <a:xfrm>
            <a:off x="547077" y="673966"/>
            <a:ext cx="80498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“Listen! Behold, a sower went out to sow. </a:t>
            </a:r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as he sowed, some seed fell along the path, and the birds came and devoured it. </a:t>
            </a:r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Other seed fell on rocky ground, where it did not have much soil, and immediately it sprang up, since it had no depth of soil. </a:t>
            </a:r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when the sun rose, it was scorched, and since it had no root, it withered away. </a:t>
            </a:r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Other seed fell among thorns, and the thorns grew up and choked it, and it yielded no grain. </a:t>
            </a:r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other seeds fell into good soil and produced grain, growing up and increasing and yielding thirtyfold and sixtyfold and a hundredfold.”</a:t>
            </a:r>
            <a:endParaRPr lang="en-US" sz="3200" i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9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2D7637-12F0-493F-8967-A1184D1F9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10" r="20717" b="2150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35C9A0-38C4-43EB-8A3D-1182568919B5}"/>
              </a:ext>
            </a:extLst>
          </p:cNvPr>
          <p:cNvSpPr/>
          <p:nvPr/>
        </p:nvSpPr>
        <p:spPr>
          <a:xfrm>
            <a:off x="547077" y="673966"/>
            <a:ext cx="80498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he said, “He who has ears to hear, let him hear.”</a:t>
            </a:r>
            <a:endParaRPr lang="en-US" sz="3200" i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FE058-B424-4EBE-8121-7432BA7D3930}"/>
              </a:ext>
            </a:extLst>
          </p:cNvPr>
          <p:cNvSpPr/>
          <p:nvPr/>
        </p:nvSpPr>
        <p:spPr>
          <a:xfrm>
            <a:off x="547077" y="1159803"/>
            <a:ext cx="80498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10</a:t>
            </a:r>
            <a:r>
              <a:rPr lang="en-US" sz="3200" b="1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 when he was alone, those around him with the twelve asked him about the parables.</a:t>
            </a:r>
          </a:p>
          <a:p>
            <a:endParaRPr lang="en-US" sz="3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Parables separate those who desire to know the Truth from those who are indifferent to the Truth.</a:t>
            </a:r>
          </a:p>
        </p:txBody>
      </p:sp>
    </p:spTree>
    <p:extLst>
      <p:ext uri="{BB962C8B-B14F-4D97-AF65-F5344CB8AC3E}">
        <p14:creationId xmlns:p14="http://schemas.microsoft.com/office/powerpoint/2010/main" val="34663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2D7637-12F0-493F-8967-A1184D1F9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10" r="20717" b="2150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35C9A0-38C4-43EB-8A3D-1182568919B5}"/>
              </a:ext>
            </a:extLst>
          </p:cNvPr>
          <p:cNvSpPr/>
          <p:nvPr/>
        </p:nvSpPr>
        <p:spPr>
          <a:xfrm>
            <a:off x="547077" y="673966"/>
            <a:ext cx="80498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he said to them, “To you has been given the secret of the kingdom of God, but for those outside everything is in parables, </a:t>
            </a:r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that</a:t>
            </a:r>
          </a:p>
          <a:p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“‘they may indeed see but not perceive,</a:t>
            </a:r>
          </a:p>
          <a:p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and may indeed hear but not understand,</a:t>
            </a:r>
          </a:p>
          <a:p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 they should turn and be forgiven.’”</a:t>
            </a:r>
          </a:p>
          <a:p>
            <a:endParaRPr lang="en-US" sz="3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i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9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2D7637-12F0-493F-8967-A1184D1F9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10" r="20717" b="2150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35C9A0-38C4-43EB-8A3D-1182568919B5}"/>
              </a:ext>
            </a:extLst>
          </p:cNvPr>
          <p:cNvSpPr/>
          <p:nvPr/>
        </p:nvSpPr>
        <p:spPr>
          <a:xfrm>
            <a:off x="547077" y="673966"/>
            <a:ext cx="80498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he said to them, “Do you not understand this parable? How then will you understand all the parables? </a:t>
            </a:r>
          </a:p>
          <a:p>
            <a:endParaRPr lang="en-US" sz="3200" i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2D7637-12F0-493F-8967-A1184D1F9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10" r="20717" b="2150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35C9A0-38C4-43EB-8A3D-1182568919B5}"/>
              </a:ext>
            </a:extLst>
          </p:cNvPr>
          <p:cNvSpPr/>
          <p:nvPr/>
        </p:nvSpPr>
        <p:spPr>
          <a:xfrm>
            <a:off x="547077" y="673966"/>
            <a:ext cx="804984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COMPONENTS OF THE PARABLE</a:t>
            </a:r>
          </a:p>
          <a:p>
            <a:endParaRPr lang="en-US" sz="3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 = the word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8:11 – the word of God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13:19 – the word of the kingdom</a:t>
            </a:r>
          </a:p>
          <a:p>
            <a:pPr lvl="2"/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Sower = anyone who sows the word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Matt. 13:37; Mark 3:14; Acts 9:15; Matt. 28:19-20</a:t>
            </a:r>
          </a:p>
          <a:p>
            <a:pPr lvl="2"/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 = hearts of men and women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Matt. 13:19; Lk. 8:12</a:t>
            </a:r>
          </a:p>
          <a:p>
            <a:endParaRPr lang="en-US" sz="3200" i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2D7637-12F0-493F-8967-A1184D1F9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10" r="20717" b="2150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35C9A0-38C4-43EB-8A3D-1182568919B5}"/>
              </a:ext>
            </a:extLst>
          </p:cNvPr>
          <p:cNvSpPr/>
          <p:nvPr/>
        </p:nvSpPr>
        <p:spPr>
          <a:xfrm>
            <a:off x="547077" y="673966"/>
            <a:ext cx="80498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these are the ones along the path, where the word is sown: when they hear, Satan immediately comes and takes away the word that is sown in them. </a:t>
            </a:r>
          </a:p>
        </p:txBody>
      </p:sp>
    </p:spTree>
    <p:extLst>
      <p:ext uri="{BB962C8B-B14F-4D97-AF65-F5344CB8AC3E}">
        <p14:creationId xmlns:p14="http://schemas.microsoft.com/office/powerpoint/2010/main" val="371488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539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10</cp:revision>
  <dcterms:created xsi:type="dcterms:W3CDTF">2018-07-26T21:17:52Z</dcterms:created>
  <dcterms:modified xsi:type="dcterms:W3CDTF">2018-07-29T13:11:19Z</dcterms:modified>
</cp:coreProperties>
</file>