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varScale="1">
        <p:scale>
          <a:sx n="101" d="100"/>
          <a:sy n="101" d="100"/>
        </p:scale>
        <p:origin x="354"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154324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238541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52325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374902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115836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205419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268116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93485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372736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270918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8079F8-FA63-482F-9845-1D3503C682B7}" type="datetimeFigureOut">
              <a:rPr lang="en-US" smtClean="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60BD80-469D-496A-8D8C-FE45C3A0043F}" type="slidenum">
              <a:rPr lang="en-US" smtClean="0"/>
              <a:t>‹#›</a:t>
            </a:fld>
            <a:endParaRPr lang="en-US" dirty="0"/>
          </a:p>
        </p:txBody>
      </p:sp>
    </p:spTree>
    <p:extLst>
      <p:ext uri="{BB962C8B-B14F-4D97-AF65-F5344CB8AC3E}">
        <p14:creationId xmlns:p14="http://schemas.microsoft.com/office/powerpoint/2010/main" val="205441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079F8-FA63-482F-9845-1D3503C682B7}" type="datetimeFigureOut">
              <a:rPr lang="en-US" smtClean="0"/>
              <a:t>7/22/2018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0BD80-469D-496A-8D8C-FE45C3A0043F}" type="slidenum">
              <a:rPr lang="en-US" smtClean="0"/>
              <a:t>‹#›</a:t>
            </a:fld>
            <a:endParaRPr lang="en-US" dirty="0"/>
          </a:p>
        </p:txBody>
      </p:sp>
    </p:spTree>
    <p:extLst>
      <p:ext uri="{BB962C8B-B14F-4D97-AF65-F5344CB8AC3E}">
        <p14:creationId xmlns:p14="http://schemas.microsoft.com/office/powerpoint/2010/main" val="304547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E8A5A-CA89-4A78-981D-D9A35FD1DB0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523" r="12522"/>
          <a:stretch/>
        </p:blipFill>
        <p:spPr>
          <a:xfrm>
            <a:off x="0" y="0"/>
            <a:ext cx="9144000" cy="6858000"/>
          </a:xfrm>
          <a:prstGeom prst="rect">
            <a:avLst/>
          </a:prstGeom>
        </p:spPr>
      </p:pic>
    </p:spTree>
    <p:extLst>
      <p:ext uri="{BB962C8B-B14F-4D97-AF65-F5344CB8AC3E}">
        <p14:creationId xmlns:p14="http://schemas.microsoft.com/office/powerpoint/2010/main" val="111002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4647426"/>
          </a:xfrm>
          <a:prstGeom prst="rect">
            <a:avLst/>
          </a:prstGeom>
        </p:spPr>
        <p:txBody>
          <a:bodyPr wrap="square">
            <a:spAutoFit/>
          </a:bodyPr>
          <a:lstStyle/>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John 8:12</a:t>
            </a:r>
          </a:p>
          <a:p>
            <a:pPr algn="ct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Again Jesus spoke to them, saying, “I am the light of the world. Whoever follows me will not walk in darkness, but will have the </a:t>
            </a:r>
          </a:p>
          <a:p>
            <a:pPr algn="ct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light of life.”</a:t>
            </a:r>
          </a:p>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6466FF1-9BD8-4800-AFC5-C584801C158C}"/>
              </a:ext>
            </a:extLst>
          </p:cNvPr>
          <p:cNvSpPr/>
          <p:nvPr/>
        </p:nvSpPr>
        <p:spPr>
          <a:xfrm>
            <a:off x="406400" y="2611623"/>
            <a:ext cx="8331200" cy="584775"/>
          </a:xfrm>
          <a:prstGeom prst="rect">
            <a:avLst/>
          </a:prstGeom>
        </p:spPr>
        <p:txBody>
          <a:bodyPr wrap="square">
            <a:spAutoFit/>
          </a:bodyPr>
          <a:lstStyle/>
          <a:p>
            <a:pPr lvl="0"/>
            <a:r>
              <a:rPr lang="en-US" sz="3200" baseline="300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a:t>
            </a:r>
            <a:endParaRPr lang="en-US" sz="3200"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1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4647426"/>
          </a:xfrm>
          <a:prstGeom prst="rect">
            <a:avLst/>
          </a:prstGeom>
        </p:spPr>
        <p:txBody>
          <a:bodyPr wrap="square">
            <a:spAutoFit/>
          </a:bodyPr>
          <a:lstStyle/>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742950" indent="-742950">
              <a:buFont typeface="+mj-lt"/>
              <a:buAutoNum type="arabicPeriod"/>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Embrace your identity as salt and light</a:t>
            </a:r>
          </a:p>
          <a:p>
            <a:pPr marL="742950" indent="-742950">
              <a:buFont typeface="+mj-lt"/>
              <a:buAutoNum type="arabicPeriod"/>
            </a:pP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742950" indent="-742950">
              <a:buFont typeface="+mj-lt"/>
              <a:buAutoNum type="arabicPeriod"/>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Let your light shine</a:t>
            </a:r>
          </a:p>
          <a:p>
            <a:pPr marL="742950" indent="-742950">
              <a:buFont typeface="+mj-lt"/>
              <a:buAutoNum type="arabicPeriod"/>
            </a:pP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742950" indent="-742950">
              <a:buFont typeface="+mj-lt"/>
              <a:buAutoNum type="arabicPeriod"/>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In all things, may God be glorified</a:t>
            </a:r>
          </a:p>
          <a:p>
            <a:pPr algn="ct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6466FF1-9BD8-4800-AFC5-C584801C158C}"/>
              </a:ext>
            </a:extLst>
          </p:cNvPr>
          <p:cNvSpPr/>
          <p:nvPr/>
        </p:nvSpPr>
        <p:spPr>
          <a:xfrm>
            <a:off x="406400" y="2611623"/>
            <a:ext cx="8331200" cy="584775"/>
          </a:xfrm>
          <a:prstGeom prst="rect">
            <a:avLst/>
          </a:prstGeom>
        </p:spPr>
        <p:txBody>
          <a:bodyPr wrap="square">
            <a:spAutoFit/>
          </a:bodyPr>
          <a:lstStyle/>
          <a:p>
            <a:pPr lvl="0"/>
            <a:r>
              <a:rPr lang="en-US" sz="3200" baseline="300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a:t>
            </a:r>
            <a:endParaRPr lang="en-US" sz="3200"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14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E8A5A-CA89-4A78-981D-D9A35FD1DB0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523" r="12522"/>
          <a:stretch/>
        </p:blipFill>
        <p:spPr>
          <a:xfrm>
            <a:off x="0" y="0"/>
            <a:ext cx="9144000" cy="6858000"/>
          </a:xfrm>
          <a:prstGeom prst="rect">
            <a:avLst/>
          </a:prstGeom>
        </p:spPr>
      </p:pic>
    </p:spTree>
    <p:extLst>
      <p:ext uri="{BB962C8B-B14F-4D97-AF65-F5344CB8AC3E}">
        <p14:creationId xmlns:p14="http://schemas.microsoft.com/office/powerpoint/2010/main" val="5281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2800767"/>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5:13</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“You are the salt of the earth, but if salt has lost its taste, how shall its saltiness be restored? It is no longer good for anything except to be thrown out and trampled under people's feet.</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9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3785652"/>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5:14-16</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“You are the light of the world. A city set on a hill cannot be hidden.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Nor do people light a lamp and put it under a basket, but on a stand, and it gives light to all in the house.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16</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In the same way, let your light shine before others, so that they may see your good works and give glory to your Father who is in heaven.</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9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1214558"/>
            <a:ext cx="8331200" cy="5201424"/>
          </a:xfrm>
          <a:prstGeom prst="rect">
            <a:avLst/>
          </a:prstGeom>
        </p:spPr>
        <p:txBody>
          <a:bodyPr wrap="square">
            <a:spAutoFit/>
          </a:bodyPr>
          <a:lstStyle/>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 is light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John 1:5)</a:t>
            </a:r>
          </a:p>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God’s Word is light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(Psalm 119:105)</a:t>
            </a:r>
          </a:p>
          <a:p>
            <a:pPr algn="ct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Jesus is the true light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(John 1:8)</a:t>
            </a: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Christians are light!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5:14)</a:t>
            </a: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3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1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5509200"/>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Isaiah 49:6</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 will make you as a light for the nations,</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that my salvation may reach to the end of the earth.</a:t>
            </a: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Acts 13:47</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For so the Lord has commanded us, saying,</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 have made you a light for the Gentiles,</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that you may bring salvation to the ends of the earth.’”</a:t>
            </a: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91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500"/>
                                        <p:tgtEl>
                                          <p:spTgt spid="2">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500"/>
                                        <p:tgtEl>
                                          <p:spTgt spid="2">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1500"/>
                                        <p:tgtEl>
                                          <p:spTgt spid="2">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1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1102578"/>
            <a:ext cx="8331200" cy="5755422"/>
          </a:xfrm>
          <a:prstGeom prst="rect">
            <a:avLst/>
          </a:prstGeom>
        </p:spPr>
        <p:txBody>
          <a:bodyPr wrap="square">
            <a:spAutoFit/>
          </a:bodyPr>
          <a:lstStyle/>
          <a:p>
            <a:pPr marL="514350" indent="-514350">
              <a:buAutoNum type="arabicParenR"/>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 shines His light through us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Cor. 4:6)</a:t>
            </a:r>
          </a:p>
          <a:p>
            <a:pPr marL="514350" indent="-514350">
              <a:buAutoNum type="arabicParenR"/>
            </a:pPr>
            <a:endPar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arenR"/>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As light, we share in the mission of Jesus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(Acts 13:47)</a:t>
            </a:r>
          </a:p>
          <a:p>
            <a:pPr marL="514350" indent="-514350">
              <a:buAutoNum type="arabicParenR"/>
            </a:pPr>
            <a:endPar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arenR"/>
            </a:pP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are the only light in a dark world  </a:t>
            </a: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(Rom. 13:12-13; Eph. 5:3-8)</a:t>
            </a:r>
            <a:endPar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6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1692771"/>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5:14</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“You are the light of the world. A city set on a hill cannot be hidden. </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38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1692771"/>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5:14-15</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“You are the light of the world. A city set on a hill cannot be hidden. </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8832123-1D7C-4F3F-B526-D9C665C5C25B}"/>
              </a:ext>
            </a:extLst>
          </p:cNvPr>
          <p:cNvSpPr/>
          <p:nvPr/>
        </p:nvSpPr>
        <p:spPr>
          <a:xfrm>
            <a:off x="406400" y="1631632"/>
            <a:ext cx="8331200" cy="1569660"/>
          </a:xfrm>
          <a:prstGeom prst="rect">
            <a:avLst/>
          </a:prstGeom>
        </p:spPr>
        <p:txBody>
          <a:bodyPr wrap="square">
            <a:spAutoFit/>
          </a:bodyPr>
          <a:lstStyle/>
          <a:p>
            <a:r>
              <a:rPr lang="en-US" sz="3200" baseline="300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15</a:t>
            </a:r>
            <a:r>
              <a:rPr lang="en-US" sz="32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Nor do people light a lamp and put it under a basket, but on a stand, and it gives light to all in the house. </a:t>
            </a:r>
            <a:endParaRPr lang="en-US" dirty="0"/>
          </a:p>
        </p:txBody>
      </p:sp>
    </p:spTree>
    <p:extLst>
      <p:ext uri="{BB962C8B-B14F-4D97-AF65-F5344CB8AC3E}">
        <p14:creationId xmlns:p14="http://schemas.microsoft.com/office/powerpoint/2010/main" val="4229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DF4F2-110A-4C2C-8CEB-C97A712DB86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213" t="14933" r="24789"/>
          <a:stretch/>
        </p:blipFill>
        <p:spPr>
          <a:xfrm>
            <a:off x="-2457450" y="-33338"/>
            <a:ext cx="11601451" cy="6891338"/>
          </a:xfrm>
          <a:prstGeom prst="rect">
            <a:avLst/>
          </a:prstGeom>
        </p:spPr>
      </p:pic>
      <p:sp>
        <p:nvSpPr>
          <p:cNvPr id="2" name="Rectangle 1">
            <a:extLst>
              <a:ext uri="{FF2B5EF4-FFF2-40B4-BE49-F238E27FC236}">
                <a16:creationId xmlns:a16="http://schemas.microsoft.com/office/drawing/2014/main" id="{F6C753CB-6484-48FF-A9B7-9C97741212A0}"/>
              </a:ext>
            </a:extLst>
          </p:cNvPr>
          <p:cNvSpPr/>
          <p:nvPr/>
        </p:nvSpPr>
        <p:spPr>
          <a:xfrm>
            <a:off x="406400" y="534620"/>
            <a:ext cx="8331200" cy="267765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Matthew 5:14-16</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“You are the light of the world. A city set on a hill cannot be hidden.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Nor do people light a lamp and put it under a basket, but on a stand, and it gives light to all in the house. </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6466FF1-9BD8-4800-AFC5-C584801C158C}"/>
              </a:ext>
            </a:extLst>
          </p:cNvPr>
          <p:cNvSpPr/>
          <p:nvPr/>
        </p:nvSpPr>
        <p:spPr>
          <a:xfrm>
            <a:off x="406400" y="2611623"/>
            <a:ext cx="8331200" cy="1569660"/>
          </a:xfrm>
          <a:prstGeom prst="rect">
            <a:avLst/>
          </a:prstGeom>
        </p:spPr>
        <p:txBody>
          <a:bodyPr wrap="square">
            <a:spAutoFit/>
          </a:bodyPr>
          <a:lstStyle/>
          <a:p>
            <a:pPr lvl="0"/>
            <a:r>
              <a:rPr lang="en-US" sz="3200" baseline="300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16</a:t>
            </a:r>
            <a:r>
              <a:rPr lang="en-US" sz="32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In the same way, let your light shine before others, so that they may see your good works and give glory to your Father who is in heaven.</a:t>
            </a:r>
          </a:p>
        </p:txBody>
      </p:sp>
    </p:spTree>
    <p:extLst>
      <p:ext uri="{BB962C8B-B14F-4D97-AF65-F5344CB8AC3E}">
        <p14:creationId xmlns:p14="http://schemas.microsoft.com/office/powerpoint/2010/main" val="10993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215</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3</cp:revision>
  <dcterms:created xsi:type="dcterms:W3CDTF">2018-07-22T10:48:10Z</dcterms:created>
  <dcterms:modified xsi:type="dcterms:W3CDTF">2018-07-22T14:21:47Z</dcterms:modified>
</cp:coreProperties>
</file>