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61" d="100"/>
          <a:sy n="61" d="100"/>
        </p:scale>
        <p:origin x="30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7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1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3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0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3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6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6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9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9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0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9358B-1518-4DCF-98A5-FA170A3DF19A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5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95931D-7362-478D-B348-F533D49DC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45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308191"/>
            <a:ext cx="796387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Takeaways</a:t>
            </a:r>
          </a:p>
          <a:p>
            <a:endParaRPr lang="en-US" sz="36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focus on the other side of the fence!</a:t>
            </a:r>
          </a:p>
          <a:p>
            <a:pPr lvl="1"/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- 1 Tim. 6:7-9;  Phil. 4:11; Heb. 13:5</a:t>
            </a:r>
          </a:p>
          <a:p>
            <a:pPr lvl="1"/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Nothing “under the sun” brings true satisfaction</a:t>
            </a:r>
          </a:p>
          <a:p>
            <a:pPr marL="514350" indent="-514350">
              <a:buFont typeface="+mj-lt"/>
              <a:buAutoNum type="arabicPeriod"/>
            </a:pPr>
            <a:endParaRPr lang="en-US" sz="8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is meaningless if we’re only focused on the physical</a:t>
            </a:r>
          </a:p>
          <a:p>
            <a:endParaRPr lang="en-US" sz="20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95931D-7362-478D-B348-F533D49DC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A2B80-1403-45FA-9B30-55534E105B65}"/>
              </a:ext>
            </a:extLst>
          </p:cNvPr>
          <p:cNvSpPr/>
          <p:nvPr/>
        </p:nvSpPr>
        <p:spPr>
          <a:xfrm>
            <a:off x="590059" y="1769405"/>
            <a:ext cx="79638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words of the Preacher, the son of David, king in </a:t>
            </a:r>
            <a:r>
              <a:rPr lang="en-US" sz="3200" b="1" i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Jerusalem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0" y="3410899"/>
            <a:ext cx="79638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>
                <a:solidFill>
                  <a:srgbClr val="30374A"/>
                </a:solidFill>
                <a:latin typeface="Arial Narrow" panose="020B0606020202030204" pitchFamily="34" charset="0"/>
              </a:rPr>
              <a:t>12 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</a:rPr>
              <a:t>I the Preacher have been king over </a:t>
            </a:r>
            <a:r>
              <a:rPr lang="en-US" sz="3200" b="1" i="1" dirty="0">
                <a:solidFill>
                  <a:srgbClr val="30374A"/>
                </a:solidFill>
                <a:latin typeface="Arial Narrow" panose="020B0606020202030204" pitchFamily="34" charset="0"/>
              </a:rPr>
              <a:t>Israel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</a:rPr>
              <a:t> in Jerusalem.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0EA2F-DA9F-451C-A793-DE8CB3E1EC35}"/>
              </a:ext>
            </a:extLst>
          </p:cNvPr>
          <p:cNvSpPr txBox="1"/>
          <p:nvPr/>
        </p:nvSpPr>
        <p:spPr>
          <a:xfrm>
            <a:off x="2856521" y="394685"/>
            <a:ext cx="569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30374A"/>
                </a:solidFill>
                <a:latin typeface="Arial Narrow" panose="020B0606020202030204" pitchFamily="34" charset="0"/>
              </a:rPr>
              <a:t>Author: Evidence for Solomon</a:t>
            </a:r>
          </a:p>
        </p:txBody>
      </p:sp>
    </p:spTree>
    <p:extLst>
      <p:ext uri="{BB962C8B-B14F-4D97-AF65-F5344CB8AC3E}">
        <p14:creationId xmlns:p14="http://schemas.microsoft.com/office/powerpoint/2010/main" val="191598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58" y="1582099"/>
            <a:ext cx="79638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Man of Great Wisdom (1 Kings 4:29-34)</a:t>
            </a:r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</a:rPr>
              <a:t>A Man of Great Wealth (1 Kings 3:13)</a:t>
            </a: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</a:rPr>
              <a:t>A Man of Great Power (1 Kings 4:21)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0EA2F-DA9F-451C-A793-DE8CB3E1EC35}"/>
              </a:ext>
            </a:extLst>
          </p:cNvPr>
          <p:cNvSpPr txBox="1"/>
          <p:nvPr/>
        </p:nvSpPr>
        <p:spPr>
          <a:xfrm>
            <a:off x="2856521" y="394685"/>
            <a:ext cx="569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30374A"/>
                </a:solidFill>
                <a:latin typeface="Arial Narrow" panose="020B0606020202030204" pitchFamily="34" charset="0"/>
              </a:rPr>
              <a:t>Author: Evidence for Solomon</a:t>
            </a:r>
          </a:p>
        </p:txBody>
      </p:sp>
    </p:spTree>
    <p:extLst>
      <p:ext uri="{BB962C8B-B14F-4D97-AF65-F5344CB8AC3E}">
        <p14:creationId xmlns:p14="http://schemas.microsoft.com/office/powerpoint/2010/main" val="38594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1:2</a:t>
            </a:r>
          </a:p>
          <a:p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Vanity of vanities, says the Preacher,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vanity of vanities! All is vanity.</a:t>
            </a: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1:2-3</a:t>
            </a:r>
          </a:p>
          <a:p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Vanity of vanities, says the Preacher,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vanity of vanities! All is vanity.</a:t>
            </a:r>
          </a:p>
          <a:p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does man gain by all the toil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at which he toils under the sun?</a:t>
            </a: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2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308191"/>
            <a:ext cx="796387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NOTHING CHANGES</a:t>
            </a:r>
          </a:p>
          <a:p>
            <a:endParaRPr lang="en-US" sz="20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1:4-6</a:t>
            </a:r>
          </a:p>
          <a:p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generation goes, and a generation comes,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but the earth remains forever.</a:t>
            </a:r>
          </a:p>
          <a:p>
            <a:r>
              <a:rPr lang="en-US" sz="30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sun rises, and the sun goes down,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and hastens to the place where it rises.</a:t>
            </a:r>
          </a:p>
          <a:p>
            <a:r>
              <a:rPr lang="en-US" sz="30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wind blows to the south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and goes around to the north;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 and around goes the wind,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and on its circuits the wind returns.</a:t>
            </a: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308191"/>
            <a:ext cx="7963877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NOTHING IS EVER SATISFIED</a:t>
            </a:r>
          </a:p>
          <a:p>
            <a:endParaRPr lang="en-US" sz="20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1:7-8</a:t>
            </a:r>
          </a:p>
          <a:p>
            <a:endParaRPr lang="en-US" sz="800" baseline="300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streams run to the sea,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but the sea is not full;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place where the streams flow,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there they flow again.</a:t>
            </a:r>
            <a:endParaRPr lang="en-US" sz="3000" baseline="300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things are full of weariness;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 man cannot utter it;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eye is not satisfied with seeing,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nor the ear filled with hearing.</a:t>
            </a: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7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308191"/>
            <a:ext cx="79638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NOTHING IS NEW</a:t>
            </a:r>
          </a:p>
          <a:p>
            <a:endParaRPr lang="en-US" sz="20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1:9-10</a:t>
            </a:r>
          </a:p>
          <a:p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has been is what will be,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and what has been done is what will be done,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and there is nothing new under the sun.</a:t>
            </a:r>
            <a:endParaRPr lang="en-US" sz="3200" baseline="300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there a thing of which it is said,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“See, this is new”?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has been already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in the ages before us.</a:t>
            </a: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308191"/>
            <a:ext cx="79638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NOTHING LASTS</a:t>
            </a:r>
          </a:p>
          <a:p>
            <a:endParaRPr lang="en-US" sz="20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1:11</a:t>
            </a:r>
          </a:p>
          <a:p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There is no remembrance of former things, 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nor will there be any remembrance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later things yet to be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among those who come after.</a:t>
            </a: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2475</TotalTime>
  <Words>386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6</cp:revision>
  <dcterms:created xsi:type="dcterms:W3CDTF">2018-07-06T19:00:06Z</dcterms:created>
  <dcterms:modified xsi:type="dcterms:W3CDTF">2018-07-15T21:40:33Z</dcterms:modified>
</cp:coreProperties>
</file>