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5883" autoAdjust="0"/>
  </p:normalViewPr>
  <p:slideViewPr>
    <p:cSldViewPr snapToGrid="0">
      <p:cViewPr varScale="1">
        <p:scale>
          <a:sx n="84" d="100"/>
          <a:sy n="84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88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24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4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21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2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45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8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93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8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7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86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2F66-0E35-4C46-A865-3FB68F6BE080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DDD9-A5E7-4D79-8408-FC730C84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8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8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066413"/>
            <a:ext cx="7772400" cy="23876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Wise 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  <a:b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Wisdom From Proverbs</a:t>
            </a:r>
            <a:endParaRPr lang="en-US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529959"/>
            <a:ext cx="6858000" cy="1366344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1-9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4:7, “</a:t>
            </a:r>
            <a:r>
              <a:rPr lang="en-US" sz="2800" dirty="0">
                <a:solidFill>
                  <a:schemeClr val="bg1"/>
                </a:solidFill>
              </a:rPr>
              <a:t>Above all and before all, do this: Get Wisdom!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    Write this at the top of your list: Get Understanding</a:t>
            </a:r>
            <a:r>
              <a:rPr lang="en-US" sz="2800" dirty="0" smtClean="0">
                <a:solidFill>
                  <a:schemeClr val="bg1"/>
                </a:solidFill>
              </a:rPr>
              <a:t>!”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have wisdom, you have just about anything else…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0" y="2996380"/>
            <a:ext cx="87113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have wisdom, you have just about anything else…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everything you have will be good!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1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68" y="2996380"/>
            <a:ext cx="7325032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14:12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way that seems right to a man, but in the end it leads to death.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2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Steve May\Dropbox\books and series\get smart\costan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535" y="1361767"/>
            <a:ext cx="5220930" cy="424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5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68" y="2996380"/>
            <a:ext cx="7325032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14:12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way that seems right to a man, but in the end it leads to death.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7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6383" y="457200"/>
            <a:ext cx="2949178" cy="1600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87391" y="457200"/>
            <a:ext cx="5050132" cy="6051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 (Pro. 2:9-10)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(Pro. 2:12, 16; 3:23)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 your life (Pro. 3:1-2, 8, 16; 9:11)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(Pro. 3:17, 24)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Prosperity (Pro. 3:2, 16)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Poise (Pro. 3:26-27)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(Pro. 4:6)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(Pro. 4:12)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Prudence (Pro. 8:12)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Pays (Pro. 9:12)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25330" y="2057400"/>
            <a:ext cx="3165411" cy="44515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 to make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choices.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skillful at daily living.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 indent="-236538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a series of recurring choices.</a:t>
            </a:r>
          </a:p>
          <a:p>
            <a:pPr marL="461963" lvl="1" indent="-236538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a series of accumulated results.</a:t>
            </a:r>
          </a:p>
          <a:p>
            <a:pPr marL="461963" lvl="1" indent="-236538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a series of individual days.</a:t>
            </a:r>
          </a:p>
          <a:p>
            <a:pPr marL="461963" lvl="1" indent="-236538"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8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Wisdom: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00" y="270933"/>
            <a:ext cx="5279923" cy="6238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Putting Wisdom To Work: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in consequence.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(Pro. 6:27; 13:11, 18; 14:23)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of The Road – (Deut. 10:12-13)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the Lord – (Psa. 25:12)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by example.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(Pro. 13:20)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Immerse yourself in God’s wisdom.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(Pro. 2:6; 30:5)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 19:7b, “The Testimony of The Lord is Sure, making wise the simple.” 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 19:8b, “The commandment of the Lord is pure, enlightening the eyes.”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say so – (Psa. 119:9-11)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4515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Lord is the beginning of Wisdom.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(Pro. 9:10)</a:t>
            </a:r>
          </a:p>
          <a:p>
            <a:pPr marL="403225" lvl="1" indent="-236538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is the attitude of heart that seeks a right relationship to the fear source.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252" y="457200"/>
            <a:ext cx="5142271" cy="6051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6017</TotalTime>
  <Words>307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Wise Up Wisdom From Proverbs</vt:lpstr>
      <vt:lpstr>When you have wisdom, you have just about anything else…</vt:lpstr>
      <vt:lpstr>When you have wisdom, you have just about anything else…  …And everything you have will be good!</vt:lpstr>
      <vt:lpstr>Proverbs 14:12 There is a way that seems right to a man, but in the end it leads to death.</vt:lpstr>
      <vt:lpstr>Slide 6</vt:lpstr>
      <vt:lpstr>Proverbs 14:12 There is a way that seems right to a man, but in the end it leads to death.</vt:lpstr>
      <vt:lpstr>Definition:</vt:lpstr>
      <vt:lpstr>Beginning of Wisdom: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thacker</dc:creator>
  <cp:lastModifiedBy>David</cp:lastModifiedBy>
  <cp:revision>22</cp:revision>
  <dcterms:created xsi:type="dcterms:W3CDTF">2018-06-18T13:46:10Z</dcterms:created>
  <dcterms:modified xsi:type="dcterms:W3CDTF">2018-06-22T21:52:05Z</dcterms:modified>
</cp:coreProperties>
</file>