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1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A86A"/>
    <a:srgbClr val="B0BEA5"/>
    <a:srgbClr val="828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45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7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9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7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9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4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7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0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0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6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7C16-265D-4F0F-8D36-2F54F04DE933}" type="datetimeFigureOut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CB61-423F-46F1-8BDD-0463D7BB8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0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094158-C665-4E0A-B1E5-3FA14755F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9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11BB75-E3D7-44F4-AD14-712BFE7F12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" r="2663" b="532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25BFA8-5AD5-40C5-8EE3-B8D8EFFAB377}"/>
              </a:ext>
            </a:extLst>
          </p:cNvPr>
          <p:cNvSpPr txBox="1"/>
          <p:nvPr/>
        </p:nvSpPr>
        <p:spPr>
          <a:xfrm>
            <a:off x="250092" y="382954"/>
            <a:ext cx="86203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RIGHTEOUS ARE NOT IMMUNE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Job (Job 3)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Jeremiah (Jer. 20)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Moses (Num. 11)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Elijah (1 Kings 19)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David (Ps. 51)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Paul (2 Cor. 1)</a:t>
            </a:r>
          </a:p>
        </p:txBody>
      </p:sp>
    </p:spTree>
    <p:extLst>
      <p:ext uri="{BB962C8B-B14F-4D97-AF65-F5344CB8AC3E}">
        <p14:creationId xmlns:p14="http://schemas.microsoft.com/office/powerpoint/2010/main" val="369765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11BB75-E3D7-44F4-AD14-712BFE7F12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" r="2663" b="532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25BFA8-5AD5-40C5-8EE3-B8D8EFFAB377}"/>
              </a:ext>
            </a:extLst>
          </p:cNvPr>
          <p:cNvSpPr txBox="1"/>
          <p:nvPr/>
        </p:nvSpPr>
        <p:spPr>
          <a:xfrm>
            <a:off x="250092" y="382954"/>
            <a:ext cx="86203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DEAL WITH DEPRESSION</a:t>
            </a:r>
          </a:p>
          <a:p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Identify the signs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sorrow/loss of appetite (42:3)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emotionally drained (42:4)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overwhelmed (42:7)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hopelessness (42:5, 6, 11)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physical effects (42:10)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feeling abandoned (42:9)</a:t>
            </a:r>
          </a:p>
        </p:txBody>
      </p:sp>
    </p:spTree>
    <p:extLst>
      <p:ext uri="{BB962C8B-B14F-4D97-AF65-F5344CB8AC3E}">
        <p14:creationId xmlns:p14="http://schemas.microsoft.com/office/powerpoint/2010/main" val="25165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11BB75-E3D7-44F4-AD14-712BFE7F12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" r="2663" b="532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25BFA8-5AD5-40C5-8EE3-B8D8EFFAB377}"/>
              </a:ext>
            </a:extLst>
          </p:cNvPr>
          <p:cNvSpPr txBox="1"/>
          <p:nvPr/>
        </p:nvSpPr>
        <p:spPr>
          <a:xfrm>
            <a:off x="250092" y="382954"/>
            <a:ext cx="862037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DEAL WITH DEPRESSION</a:t>
            </a:r>
          </a:p>
          <a:p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Acknowledge your depression (vv. 5, 6, 11; 43:5)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try to determine why you feel the way you do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don’t listen to negative self-talk</a:t>
            </a:r>
          </a:p>
        </p:txBody>
      </p:sp>
    </p:spTree>
    <p:extLst>
      <p:ext uri="{BB962C8B-B14F-4D97-AF65-F5344CB8AC3E}">
        <p14:creationId xmlns:p14="http://schemas.microsoft.com/office/powerpoint/2010/main" val="305590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11BB75-E3D7-44F4-AD14-712BFE7F12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" r="2663" b="532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25BFA8-5AD5-40C5-8EE3-B8D8EFFAB377}"/>
              </a:ext>
            </a:extLst>
          </p:cNvPr>
          <p:cNvSpPr txBox="1"/>
          <p:nvPr/>
        </p:nvSpPr>
        <p:spPr>
          <a:xfrm>
            <a:off x="250092" y="382954"/>
            <a:ext cx="862037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DEAL WITH DEPRESSION</a:t>
            </a:r>
          </a:p>
          <a:p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3.	 Respond biblically to your situation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are we depressed because of sin? (see Ps. 51)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seek ways to move past the depressing situation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develop a positive spiritual outlook (Ps. 42:5b,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8, 11b; Phil. 4:4, 8; 1 Tim. 4:7)</a:t>
            </a:r>
          </a:p>
        </p:txBody>
      </p:sp>
    </p:spTree>
    <p:extLst>
      <p:ext uri="{BB962C8B-B14F-4D97-AF65-F5344CB8AC3E}">
        <p14:creationId xmlns:p14="http://schemas.microsoft.com/office/powerpoint/2010/main" val="338563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11BB75-E3D7-44F4-AD14-712BFE7F12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" r="2663" b="532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25BFA8-5AD5-40C5-8EE3-B8D8EFFAB377}"/>
              </a:ext>
            </a:extLst>
          </p:cNvPr>
          <p:cNvSpPr txBox="1"/>
          <p:nvPr/>
        </p:nvSpPr>
        <p:spPr>
          <a:xfrm>
            <a:off x="250092" y="382954"/>
            <a:ext cx="862037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DEAL WITH DEPRESSION</a:t>
            </a:r>
          </a:p>
          <a:p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 startAt="4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Reach out to God! (vv. 1-2)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remember who He is, what He’s done,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and what He’s promised (v. 6, 8, 9, 11; 43:2, 4, 5)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desire to be in the light of God (43:3)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- desire to be with the people of God (v. 4)</a:t>
            </a:r>
          </a:p>
        </p:txBody>
      </p:sp>
    </p:spTree>
    <p:extLst>
      <p:ext uri="{BB962C8B-B14F-4D97-AF65-F5344CB8AC3E}">
        <p14:creationId xmlns:p14="http://schemas.microsoft.com/office/powerpoint/2010/main" val="24008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094158-C665-4E0A-B1E5-3FA14755F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2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2392</TotalTime>
  <Words>217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2018-06-08T15:54:55Z</dcterms:created>
  <dcterms:modified xsi:type="dcterms:W3CDTF">2018-06-10T13:20:56Z</dcterms:modified>
</cp:coreProperties>
</file>