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2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AF7D"/>
    <a:srgbClr val="E2D958"/>
    <a:srgbClr val="02A6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31"/>
  </p:normalViewPr>
  <p:slideViewPr>
    <p:cSldViewPr snapToGrid="0" snapToObjects="1">
      <p:cViewPr varScale="1">
        <p:scale>
          <a:sx n="113" d="100"/>
          <a:sy n="113" d="100"/>
        </p:scale>
        <p:origin x="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CE7D14-131E-494F-9B0A-943FAEC3FA3B}" type="datetimeFigureOut">
              <a:rPr lang="en-US" smtClean="0">
                <a:latin typeface="Calibri"/>
              </a:rPr>
              <a:pPr>
                <a:defRPr/>
              </a:pPr>
              <a:t>6/3/18</a:t>
            </a:fld>
            <a:endParaRPr lang="en-US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AB87D-5579-49A0-AF71-B4120737F01E}" type="slidenum">
              <a:rPr lang="en-US" smtClean="0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001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4D136F-9611-493C-833F-252630108B68}" type="datetimeFigureOut">
              <a:rPr lang="en-US" smtClean="0">
                <a:latin typeface="Calibri"/>
              </a:rPr>
              <a:pPr>
                <a:defRPr/>
              </a:pPr>
              <a:t>6/3/18</a:t>
            </a:fld>
            <a:endParaRPr lang="en-US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44130-56BC-4DC6-B798-F1BB02DAB712}" type="slidenum">
              <a:rPr lang="en-US" smtClean="0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1583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C83C55-D69D-4967-A315-4D151111C5FE}" type="datetimeFigureOut">
              <a:rPr lang="en-US" smtClean="0">
                <a:latin typeface="Calibri"/>
              </a:rPr>
              <a:pPr>
                <a:defRPr/>
              </a:pPr>
              <a:t>6/3/18</a:t>
            </a:fld>
            <a:endParaRPr lang="en-US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B6734-03AA-49A2-8C10-769415DBA137}" type="slidenum">
              <a:rPr lang="en-US" smtClean="0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8335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3117B5-7B6E-4864-A1B1-4B0534BD8A3F}" type="datetimeFigureOut">
              <a:rPr lang="en-US" smtClean="0">
                <a:latin typeface="Calibri"/>
              </a:rPr>
              <a:pPr>
                <a:defRPr/>
              </a:pPr>
              <a:t>6/3/18</a:t>
            </a:fld>
            <a:endParaRPr lang="en-US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B1F63-145F-4D03-9B47-8835F4C5DCB7}" type="slidenum">
              <a:rPr lang="en-US" smtClean="0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2180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73AB40-90C8-4380-9BDF-59783CF1EE57}" type="datetimeFigureOut">
              <a:rPr lang="en-US" smtClean="0">
                <a:latin typeface="Calibri"/>
              </a:rPr>
              <a:pPr>
                <a:defRPr/>
              </a:pPr>
              <a:t>6/3/18</a:t>
            </a:fld>
            <a:endParaRPr lang="en-US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4E8AA-8FC4-4C45-B970-29885665EEDB}" type="slidenum">
              <a:rPr lang="en-US" smtClean="0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3022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113BB7-A075-412A-8445-1636A28A3A24}" type="datetimeFigureOut">
              <a:rPr lang="en-US" smtClean="0">
                <a:latin typeface="Calibri"/>
              </a:rPr>
              <a:pPr>
                <a:defRPr/>
              </a:pPr>
              <a:t>6/3/18</a:t>
            </a:fld>
            <a:endParaRPr lang="en-US" dirty="0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78A1A-09A4-40F0-9EA8-612697315741}" type="slidenum">
              <a:rPr lang="en-US" smtClean="0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886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28018-A4FC-4E09-9088-306E5DA77475}" type="datetimeFigureOut">
              <a:rPr lang="en-US" smtClean="0">
                <a:latin typeface="Calibri"/>
              </a:rPr>
              <a:pPr>
                <a:defRPr/>
              </a:pPr>
              <a:t>6/3/18</a:t>
            </a:fld>
            <a:endParaRPr lang="en-US" dirty="0"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724AD-27FB-45DB-8FEB-67675C90F47E}" type="slidenum">
              <a:rPr lang="en-US" smtClean="0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7835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6BAD33-510F-497E-B56C-88CB7CCF194C}" type="datetimeFigureOut">
              <a:rPr lang="en-US" smtClean="0">
                <a:latin typeface="Calibri"/>
              </a:rPr>
              <a:pPr>
                <a:defRPr/>
              </a:pPr>
              <a:t>6/3/18</a:t>
            </a:fld>
            <a:endParaRPr lang="en-US" dirty="0"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B0BC1-5B94-4BE8-97A7-5B4EBE31C5BE}" type="slidenum">
              <a:rPr lang="en-US" smtClean="0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0801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D6659E-D392-44D8-9CC8-12BF9A77693A}" type="datetimeFigureOut">
              <a:rPr lang="en-US" smtClean="0">
                <a:latin typeface="Calibri"/>
              </a:rPr>
              <a:pPr>
                <a:defRPr/>
              </a:pPr>
              <a:t>6/3/18</a:t>
            </a:fld>
            <a:endParaRPr lang="en-US" dirty="0"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D066B-066C-4439-AE2A-57583FA09035}" type="slidenum">
              <a:rPr lang="en-US" smtClean="0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2299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504745-0C3C-4640-B26E-322D967275F2}" type="datetimeFigureOut">
              <a:rPr lang="en-US" smtClean="0">
                <a:latin typeface="Calibri"/>
              </a:rPr>
              <a:pPr>
                <a:defRPr/>
              </a:pPr>
              <a:t>6/3/18</a:t>
            </a:fld>
            <a:endParaRPr lang="en-US" dirty="0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E44B9-EBAA-434B-99D2-3E751BE04B3A}" type="slidenum">
              <a:rPr lang="en-US" smtClean="0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702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A22B2B-5A42-4FF4-AFEF-A4FCCAFA192E}" type="datetimeFigureOut">
              <a:rPr lang="en-US" smtClean="0">
                <a:latin typeface="Calibri"/>
              </a:rPr>
              <a:pPr>
                <a:defRPr/>
              </a:pPr>
              <a:t>6/3/18</a:t>
            </a:fld>
            <a:endParaRPr lang="en-US" dirty="0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4C80A-F083-46C0-A6C7-1AC0CDC65D11}" type="slidenum">
              <a:rPr lang="en-US" smtClean="0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7728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ABC8E84F-BE4A-4FFE-A7C4-83A55F4D9653}" type="datetimeFigureOut">
              <a:rPr lang="en-US" smtClean="0">
                <a:latin typeface="Calibri"/>
              </a:rPr>
              <a:pPr defTabSz="914400">
                <a:defRPr/>
              </a:pPr>
              <a:t>6/3/18</a:t>
            </a:fld>
            <a:endParaRPr lang="en-US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D1A79F38-6D01-4F6E-859F-CC38CD929F56}" type="slidenum">
              <a:rPr lang="en-US" smtClean="0">
                <a:latin typeface="Calibri"/>
              </a:rPr>
              <a:pPr defTabSz="914400"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946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774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CA141E-7A6A-C14D-96E8-C177DEB3F6C3}"/>
              </a:ext>
            </a:extLst>
          </p:cNvPr>
          <p:cNvSpPr/>
          <p:nvPr/>
        </p:nvSpPr>
        <p:spPr>
          <a:xfrm>
            <a:off x="1120498" y="4996551"/>
            <a:ext cx="7379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FROM A FOOL TO A KING</a:t>
            </a:r>
          </a:p>
        </p:txBody>
      </p:sp>
    </p:spTree>
    <p:extLst>
      <p:ext uri="{BB962C8B-B14F-4D97-AF65-F5344CB8AC3E}">
        <p14:creationId xmlns:p14="http://schemas.microsoft.com/office/powerpoint/2010/main" val="2964724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B3F93-F004-1E47-967A-BFC60C63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458" y="1"/>
            <a:ext cx="3870542" cy="3945698"/>
          </a:xfrm>
          <a:solidFill>
            <a:srgbClr val="02A6CB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Cooper Black" panose="0208090404030B020404" pitchFamily="18" charset="77"/>
              </a:rPr>
              <a:t>LESSONS LEARNED FROM ABIGAIL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7C8888-4DDD-5E49-AF9D-FE38A49DC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273458" cy="3945699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DFE7A3D-75E6-FF43-99B5-ACD9AC1504EA}"/>
              </a:ext>
            </a:extLst>
          </p:cNvPr>
          <p:cNvSpPr/>
          <p:nvPr/>
        </p:nvSpPr>
        <p:spPr>
          <a:xfrm>
            <a:off x="0" y="3945699"/>
            <a:ext cx="9144000" cy="2912301"/>
          </a:xfrm>
          <a:prstGeom prst="rect">
            <a:avLst/>
          </a:prstGeom>
          <a:gradFill>
            <a:gsLst>
              <a:gs pos="0">
                <a:srgbClr val="5DAF7D"/>
              </a:gs>
              <a:gs pos="74016">
                <a:srgbClr val="8BBCDD"/>
              </a:gs>
              <a:gs pos="96000">
                <a:srgbClr val="99C0FA"/>
              </a:gs>
              <a:gs pos="96000">
                <a:srgbClr val="99C0FA"/>
              </a:gs>
              <a:gs pos="96000">
                <a:srgbClr val="99C0FA"/>
              </a:gs>
              <a:gs pos="96000">
                <a:srgbClr val="99C0FA"/>
              </a:gs>
              <a:gs pos="47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>
                <a:solidFill>
                  <a:srgbClr val="002060"/>
                </a:solidFill>
                <a:latin typeface="Cooper Black" panose="0208090404030B020404" pitchFamily="18" charset="77"/>
              </a:rPr>
              <a:t>Abigail Refused to be a Victim</a:t>
            </a:r>
          </a:p>
        </p:txBody>
      </p:sp>
    </p:spTree>
    <p:extLst>
      <p:ext uri="{BB962C8B-B14F-4D97-AF65-F5344CB8AC3E}">
        <p14:creationId xmlns:p14="http://schemas.microsoft.com/office/powerpoint/2010/main" val="673781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B3F93-F004-1E47-967A-BFC60C63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458" y="1"/>
            <a:ext cx="3870542" cy="3945698"/>
          </a:xfrm>
          <a:solidFill>
            <a:srgbClr val="02A6CB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Cooper Black" panose="0208090404030B020404" pitchFamily="18" charset="77"/>
              </a:rPr>
              <a:t>LESSONS LEARNED FROM ABIGAIL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7C8888-4DDD-5E49-AF9D-FE38A49DC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273458" cy="3945699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DFE7A3D-75E6-FF43-99B5-ACD9AC1504EA}"/>
              </a:ext>
            </a:extLst>
          </p:cNvPr>
          <p:cNvSpPr/>
          <p:nvPr/>
        </p:nvSpPr>
        <p:spPr>
          <a:xfrm>
            <a:off x="0" y="3945699"/>
            <a:ext cx="9144000" cy="2912301"/>
          </a:xfrm>
          <a:prstGeom prst="rect">
            <a:avLst/>
          </a:prstGeom>
          <a:gradFill>
            <a:gsLst>
              <a:gs pos="0">
                <a:srgbClr val="5DAF7D"/>
              </a:gs>
              <a:gs pos="74016">
                <a:srgbClr val="8BBCDD"/>
              </a:gs>
              <a:gs pos="96000">
                <a:srgbClr val="99C0FA"/>
              </a:gs>
              <a:gs pos="96000">
                <a:srgbClr val="99C0FA"/>
              </a:gs>
              <a:gs pos="96000">
                <a:srgbClr val="99C0FA"/>
              </a:gs>
              <a:gs pos="96000">
                <a:srgbClr val="99C0FA"/>
              </a:gs>
              <a:gs pos="47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>
                <a:solidFill>
                  <a:srgbClr val="002060"/>
                </a:solidFill>
                <a:latin typeface="Cooper Black" panose="0208090404030B020404" pitchFamily="18" charset="77"/>
              </a:rPr>
              <a:t>Abigail Chose Commitment </a:t>
            </a:r>
          </a:p>
        </p:txBody>
      </p:sp>
    </p:spTree>
    <p:extLst>
      <p:ext uri="{BB962C8B-B14F-4D97-AF65-F5344CB8AC3E}">
        <p14:creationId xmlns:p14="http://schemas.microsoft.com/office/powerpoint/2010/main" val="1940024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B3F93-F004-1E47-967A-BFC60C63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458" y="1"/>
            <a:ext cx="3870542" cy="3945698"/>
          </a:xfrm>
          <a:solidFill>
            <a:srgbClr val="02A6CB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Cooper Black" panose="0208090404030B020404" pitchFamily="18" charset="77"/>
              </a:rPr>
              <a:t>LESSONS LEARNED FROM ABIGAIL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7C8888-4DDD-5E49-AF9D-FE38A49DC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273458" cy="3945699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DFE7A3D-75E6-FF43-99B5-ACD9AC1504EA}"/>
              </a:ext>
            </a:extLst>
          </p:cNvPr>
          <p:cNvSpPr/>
          <p:nvPr/>
        </p:nvSpPr>
        <p:spPr>
          <a:xfrm>
            <a:off x="0" y="3945699"/>
            <a:ext cx="9144000" cy="2912301"/>
          </a:xfrm>
          <a:prstGeom prst="rect">
            <a:avLst/>
          </a:prstGeom>
          <a:gradFill>
            <a:gsLst>
              <a:gs pos="0">
                <a:srgbClr val="5DAF7D"/>
              </a:gs>
              <a:gs pos="74016">
                <a:srgbClr val="8BBCDD"/>
              </a:gs>
              <a:gs pos="96000">
                <a:srgbClr val="99C0FA"/>
              </a:gs>
              <a:gs pos="96000">
                <a:srgbClr val="99C0FA"/>
              </a:gs>
              <a:gs pos="96000">
                <a:srgbClr val="99C0FA"/>
              </a:gs>
              <a:gs pos="96000">
                <a:srgbClr val="99C0FA"/>
              </a:gs>
              <a:gs pos="47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>
                <a:solidFill>
                  <a:srgbClr val="002060"/>
                </a:solidFill>
                <a:latin typeface="Cooper Black" panose="0208090404030B020404" pitchFamily="18" charset="77"/>
              </a:rPr>
              <a:t>Abigail saw the importance of Humility</a:t>
            </a:r>
          </a:p>
        </p:txBody>
      </p:sp>
    </p:spTree>
    <p:extLst>
      <p:ext uri="{BB962C8B-B14F-4D97-AF65-F5344CB8AC3E}">
        <p14:creationId xmlns:p14="http://schemas.microsoft.com/office/powerpoint/2010/main" val="3681289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B3F93-F004-1E47-967A-BFC60C63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458" y="1"/>
            <a:ext cx="3870542" cy="3945698"/>
          </a:xfrm>
          <a:solidFill>
            <a:srgbClr val="02A6CB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Cooper Black" panose="0208090404030B020404" pitchFamily="18" charset="77"/>
              </a:rPr>
              <a:t>LESSONS LEARNED FROM ABIGAIL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7C8888-4DDD-5E49-AF9D-FE38A49DC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273458" cy="3945699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DFE7A3D-75E6-FF43-99B5-ACD9AC1504EA}"/>
              </a:ext>
            </a:extLst>
          </p:cNvPr>
          <p:cNvSpPr/>
          <p:nvPr/>
        </p:nvSpPr>
        <p:spPr>
          <a:xfrm>
            <a:off x="0" y="3945699"/>
            <a:ext cx="9144000" cy="2912301"/>
          </a:xfrm>
          <a:prstGeom prst="rect">
            <a:avLst/>
          </a:prstGeom>
          <a:gradFill>
            <a:gsLst>
              <a:gs pos="0">
                <a:srgbClr val="5DAF7D"/>
              </a:gs>
              <a:gs pos="74016">
                <a:srgbClr val="8BBCDD"/>
              </a:gs>
              <a:gs pos="96000">
                <a:srgbClr val="99C0FA"/>
              </a:gs>
              <a:gs pos="96000">
                <a:srgbClr val="99C0FA"/>
              </a:gs>
              <a:gs pos="96000">
                <a:srgbClr val="99C0FA"/>
              </a:gs>
              <a:gs pos="96000">
                <a:srgbClr val="99C0FA"/>
              </a:gs>
              <a:gs pos="47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>
                <a:solidFill>
                  <a:srgbClr val="002060"/>
                </a:solidFill>
                <a:latin typeface="Cooper Black" panose="0208090404030B020404" pitchFamily="18" charset="77"/>
              </a:rPr>
              <a:t>Abigail chose to be the only one to do the right thing. </a:t>
            </a:r>
          </a:p>
        </p:txBody>
      </p:sp>
    </p:spTree>
    <p:extLst>
      <p:ext uri="{BB962C8B-B14F-4D97-AF65-F5344CB8AC3E}">
        <p14:creationId xmlns:p14="http://schemas.microsoft.com/office/powerpoint/2010/main" val="2327388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B3F93-F004-1E47-967A-BFC60C63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458" y="1"/>
            <a:ext cx="3870542" cy="3945698"/>
          </a:xfrm>
          <a:solidFill>
            <a:srgbClr val="02A6CB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Cooper Black" panose="0208090404030B020404" pitchFamily="18" charset="77"/>
              </a:rPr>
              <a:t>LESSONS LEARNED FROM ABIGAIL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7C8888-4DDD-5E49-AF9D-FE38A49DC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273458" cy="3945699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DFE7A3D-75E6-FF43-99B5-ACD9AC1504EA}"/>
              </a:ext>
            </a:extLst>
          </p:cNvPr>
          <p:cNvSpPr/>
          <p:nvPr/>
        </p:nvSpPr>
        <p:spPr>
          <a:xfrm>
            <a:off x="0" y="3945699"/>
            <a:ext cx="9144000" cy="2912301"/>
          </a:xfrm>
          <a:prstGeom prst="rect">
            <a:avLst/>
          </a:prstGeom>
          <a:gradFill>
            <a:gsLst>
              <a:gs pos="0">
                <a:srgbClr val="5DAF7D"/>
              </a:gs>
              <a:gs pos="74016">
                <a:srgbClr val="8BBCDD"/>
              </a:gs>
              <a:gs pos="96000">
                <a:srgbClr val="99C0FA"/>
              </a:gs>
              <a:gs pos="96000">
                <a:srgbClr val="99C0FA"/>
              </a:gs>
              <a:gs pos="96000">
                <a:srgbClr val="99C0FA"/>
              </a:gs>
              <a:gs pos="96000">
                <a:srgbClr val="99C0FA"/>
              </a:gs>
              <a:gs pos="47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>
                <a:solidFill>
                  <a:srgbClr val="002060"/>
                </a:solidFill>
                <a:latin typeface="Cooper Black" panose="0208090404030B020404" pitchFamily="18" charset="77"/>
              </a:rPr>
              <a:t>Abigail looked to God for her Reward</a:t>
            </a:r>
          </a:p>
        </p:txBody>
      </p:sp>
    </p:spTree>
    <p:extLst>
      <p:ext uri="{BB962C8B-B14F-4D97-AF65-F5344CB8AC3E}">
        <p14:creationId xmlns:p14="http://schemas.microsoft.com/office/powerpoint/2010/main" val="1991006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B3F93-F004-1E47-967A-BFC60C63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458" y="1"/>
            <a:ext cx="3870542" cy="3945698"/>
          </a:xfrm>
          <a:solidFill>
            <a:srgbClr val="02A6CB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Cooper Black" panose="0208090404030B020404" pitchFamily="18" charset="77"/>
              </a:rPr>
              <a:t>LESSONS LEARNED FROM ABIGAIL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7C8888-4DDD-5E49-AF9D-FE38A49DC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273458" cy="3945699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DFE7A3D-75E6-FF43-99B5-ACD9AC1504EA}"/>
              </a:ext>
            </a:extLst>
          </p:cNvPr>
          <p:cNvSpPr/>
          <p:nvPr/>
        </p:nvSpPr>
        <p:spPr>
          <a:xfrm>
            <a:off x="0" y="3945699"/>
            <a:ext cx="9144000" cy="2912301"/>
          </a:xfrm>
          <a:prstGeom prst="rect">
            <a:avLst/>
          </a:prstGeom>
          <a:gradFill>
            <a:gsLst>
              <a:gs pos="0">
                <a:srgbClr val="5DAF7D"/>
              </a:gs>
              <a:gs pos="74016">
                <a:srgbClr val="8BBCDD"/>
              </a:gs>
              <a:gs pos="96000">
                <a:srgbClr val="99C0FA"/>
              </a:gs>
              <a:gs pos="96000">
                <a:srgbClr val="99C0FA"/>
              </a:gs>
              <a:gs pos="96000">
                <a:srgbClr val="99C0FA"/>
              </a:gs>
              <a:gs pos="96000">
                <a:srgbClr val="99C0FA"/>
              </a:gs>
              <a:gs pos="47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>
                <a:solidFill>
                  <a:srgbClr val="002060"/>
                </a:solidFill>
                <a:latin typeface="Cooper Black" panose="0208090404030B020404" pitchFamily="18" charset="77"/>
              </a:rPr>
              <a:t>One day, </a:t>
            </a:r>
            <a:r>
              <a:rPr lang="en-US" sz="4400" i="1" dirty="0">
                <a:solidFill>
                  <a:srgbClr val="002060"/>
                </a:solidFill>
                <a:latin typeface="Cooper Black" panose="0208090404030B020404" pitchFamily="18" charset="77"/>
              </a:rPr>
              <a:t>we </a:t>
            </a:r>
            <a:r>
              <a:rPr lang="en-US" sz="4400" i="1">
                <a:solidFill>
                  <a:srgbClr val="002060"/>
                </a:solidFill>
                <a:latin typeface="Cooper Black" panose="0208090404030B020404" pitchFamily="18" charset="77"/>
              </a:rPr>
              <a:t>too will be with the King.</a:t>
            </a:r>
            <a:r>
              <a:rPr lang="en-US" sz="4400" i="1" dirty="0">
                <a:solidFill>
                  <a:srgbClr val="002060"/>
                </a:solidFill>
                <a:latin typeface="Cooper Black" panose="0208090404030B020404" pitchFamily="18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2896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663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258</TotalTime>
  <Words>76</Words>
  <Application>Microsoft Macintosh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Cooper Black</vt:lpstr>
      <vt:lpstr>Default Theme</vt:lpstr>
      <vt:lpstr>PowerPoint Presentation</vt:lpstr>
      <vt:lpstr>PowerPoint Presentation</vt:lpstr>
      <vt:lpstr>LESSONS LEARNED FROM ABIGAIL</vt:lpstr>
      <vt:lpstr>LESSONS LEARNED FROM ABIGAIL</vt:lpstr>
      <vt:lpstr>LESSONS LEARNED FROM ABIGAIL</vt:lpstr>
      <vt:lpstr>LESSONS LEARNED FROM ABIGAIL</vt:lpstr>
      <vt:lpstr>LESSONS LEARNED FROM ABIGAIL</vt:lpstr>
      <vt:lpstr>LESSONS LEARNED FROM ABIGAIL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Dwayne Bronger</dc:creator>
  <cp:lastModifiedBy>Dwayne Bronger</cp:lastModifiedBy>
  <cp:revision>5</cp:revision>
  <dcterms:created xsi:type="dcterms:W3CDTF">2018-02-17T17:25:10Z</dcterms:created>
  <dcterms:modified xsi:type="dcterms:W3CDTF">2018-06-03T21:13:07Z</dcterms:modified>
</cp:coreProperties>
</file>