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152228"/>
    <a:srgbClr val="3454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82" d="100"/>
          <a:sy n="82" d="100"/>
        </p:scale>
        <p:origin x="48" y="20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B8A0-D878-4E39-B43A-291A2B41581C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7469E-7B37-47AE-A499-DA490D68C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32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B8A0-D878-4E39-B43A-291A2B41581C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7469E-7B37-47AE-A499-DA490D68C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760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B8A0-D878-4E39-B43A-291A2B41581C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7469E-7B37-47AE-A499-DA490D68C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850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B8A0-D878-4E39-B43A-291A2B41581C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7469E-7B37-47AE-A499-DA490D68C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98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B8A0-D878-4E39-B43A-291A2B41581C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7469E-7B37-47AE-A499-DA490D68C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31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B8A0-D878-4E39-B43A-291A2B41581C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7469E-7B37-47AE-A499-DA490D68C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832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B8A0-D878-4E39-B43A-291A2B41581C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7469E-7B37-47AE-A499-DA490D68C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522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B8A0-D878-4E39-B43A-291A2B41581C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7469E-7B37-47AE-A499-DA490D68C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26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B8A0-D878-4E39-B43A-291A2B41581C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7469E-7B37-47AE-A499-DA490D68C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78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B8A0-D878-4E39-B43A-291A2B41581C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7469E-7B37-47AE-A499-DA490D68C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798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B8A0-D878-4E39-B43A-291A2B41581C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7469E-7B37-47AE-A499-DA490D68C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14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5B8A0-D878-4E39-B43A-291A2B41581C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7469E-7B37-47AE-A499-DA490D68C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58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28C2AD3-4656-4848-9C0C-E424174E0E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643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881D82-1858-4BC2-8489-D9C3FFE845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A037CB-1E2D-493C-B744-7E779BF0CC20}"/>
              </a:ext>
            </a:extLst>
          </p:cNvPr>
          <p:cNvSpPr txBox="1"/>
          <p:nvPr/>
        </p:nvSpPr>
        <p:spPr>
          <a:xfrm>
            <a:off x="501294" y="2436107"/>
            <a:ext cx="9222909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FF"/>
                </a:solidFill>
                <a:latin typeface="Arial Narrow" panose="020B0606020202030204" pitchFamily="34" charset="0"/>
              </a:rPr>
              <a:t>Psalm 33:16-17</a:t>
            </a:r>
          </a:p>
          <a:p>
            <a:endParaRPr lang="en-US" sz="8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r>
              <a:rPr lang="en-US" sz="3200" baseline="30000" dirty="0">
                <a:solidFill>
                  <a:srgbClr val="FFFFFF"/>
                </a:solidFill>
                <a:latin typeface="Arial Narrow" panose="020B0606020202030204" pitchFamily="34" charset="0"/>
              </a:rPr>
              <a:t>18</a:t>
            </a:r>
            <a:r>
              <a:rPr lang="en-US" sz="3200" dirty="0">
                <a:solidFill>
                  <a:srgbClr val="FFFFFF"/>
                </a:solidFill>
                <a:latin typeface="Arial Narrow" panose="020B0606020202030204" pitchFamily="34" charset="0"/>
              </a:rPr>
              <a:t> Behold, the eye of the Lord is on those who fear him,</a:t>
            </a:r>
          </a:p>
          <a:p>
            <a:r>
              <a:rPr lang="en-US" sz="3200" dirty="0">
                <a:solidFill>
                  <a:srgbClr val="FFFFFF"/>
                </a:solidFill>
                <a:latin typeface="Arial Narrow" panose="020B0606020202030204" pitchFamily="34" charset="0"/>
              </a:rPr>
              <a:t>	on those who hope in his steadfast love,</a:t>
            </a:r>
          </a:p>
          <a:p>
            <a:r>
              <a:rPr lang="en-US" sz="3200" baseline="30000" dirty="0">
                <a:solidFill>
                  <a:srgbClr val="FFFFFF"/>
                </a:solidFill>
                <a:latin typeface="Arial Narrow" panose="020B0606020202030204" pitchFamily="34" charset="0"/>
              </a:rPr>
              <a:t>19</a:t>
            </a:r>
            <a:r>
              <a:rPr lang="en-US" sz="3200" dirty="0">
                <a:solidFill>
                  <a:srgbClr val="FFFFFF"/>
                </a:solidFill>
                <a:latin typeface="Arial Narrow" panose="020B0606020202030204" pitchFamily="34" charset="0"/>
              </a:rPr>
              <a:t> that he may deliver their soul from death</a:t>
            </a:r>
          </a:p>
          <a:p>
            <a:r>
              <a:rPr lang="en-US" sz="3200" dirty="0">
                <a:solidFill>
                  <a:srgbClr val="FFFFFF"/>
                </a:solidFill>
                <a:latin typeface="Arial Narrow" panose="020B0606020202030204" pitchFamily="34" charset="0"/>
              </a:rPr>
              <a:t>	and keep them alive in famine. </a:t>
            </a:r>
          </a:p>
          <a:p>
            <a:endParaRPr lang="en-US" sz="3200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endParaRPr lang="en-US" sz="36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323A33-C812-457F-A670-98CB23582544}"/>
              </a:ext>
            </a:extLst>
          </p:cNvPr>
          <p:cNvSpPr/>
          <p:nvPr/>
        </p:nvSpPr>
        <p:spPr>
          <a:xfrm>
            <a:off x="2884186" y="1656576"/>
            <a:ext cx="59006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POWER OF GOD’S WATCH</a:t>
            </a:r>
          </a:p>
        </p:txBody>
      </p:sp>
    </p:spTree>
    <p:extLst>
      <p:ext uri="{BB962C8B-B14F-4D97-AF65-F5344CB8AC3E}">
        <p14:creationId xmlns:p14="http://schemas.microsoft.com/office/powerpoint/2010/main" val="170922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881D82-1858-4BC2-8489-D9C3FFE845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A037CB-1E2D-493C-B744-7E779BF0CC20}"/>
              </a:ext>
            </a:extLst>
          </p:cNvPr>
          <p:cNvSpPr txBox="1"/>
          <p:nvPr/>
        </p:nvSpPr>
        <p:spPr>
          <a:xfrm>
            <a:off x="422386" y="1675626"/>
            <a:ext cx="8206393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FF"/>
                </a:solidFill>
                <a:latin typeface="Arial Narrow" panose="020B0606020202030204" pitchFamily="34" charset="0"/>
              </a:rPr>
              <a:t>Psalm 33:20-22</a:t>
            </a:r>
          </a:p>
          <a:p>
            <a:endParaRPr lang="en-US" sz="8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r>
              <a:rPr lang="en-US" sz="3200" baseline="30000" dirty="0">
                <a:solidFill>
                  <a:srgbClr val="FFFFFF"/>
                </a:solidFill>
                <a:latin typeface="Arial Narrow" panose="020B0606020202030204" pitchFamily="34" charset="0"/>
              </a:rPr>
              <a:t>20</a:t>
            </a:r>
            <a:r>
              <a:rPr lang="en-US" sz="3200" dirty="0">
                <a:solidFill>
                  <a:srgbClr val="FFFFFF"/>
                </a:solidFill>
                <a:latin typeface="Arial Narrow" panose="020B0606020202030204" pitchFamily="34" charset="0"/>
              </a:rPr>
              <a:t> Our soul waits for the Lord;</a:t>
            </a:r>
          </a:p>
          <a:p>
            <a:r>
              <a:rPr lang="en-US" sz="3200" dirty="0">
                <a:solidFill>
                  <a:srgbClr val="FFFFFF"/>
                </a:solidFill>
                <a:latin typeface="Arial Narrow" panose="020B0606020202030204" pitchFamily="34" charset="0"/>
              </a:rPr>
              <a:t>	he is our help and our shield.</a:t>
            </a:r>
          </a:p>
          <a:p>
            <a:r>
              <a:rPr lang="en-US" sz="3200" baseline="30000" dirty="0">
                <a:solidFill>
                  <a:srgbClr val="FFFFFF"/>
                </a:solidFill>
                <a:latin typeface="Arial Narrow" panose="020B0606020202030204" pitchFamily="34" charset="0"/>
              </a:rPr>
              <a:t>21</a:t>
            </a:r>
            <a:r>
              <a:rPr lang="en-US" sz="3200" dirty="0">
                <a:solidFill>
                  <a:srgbClr val="FFFFFF"/>
                </a:solidFill>
                <a:latin typeface="Arial Narrow" panose="020B0606020202030204" pitchFamily="34" charset="0"/>
              </a:rPr>
              <a:t> For our heart is glad in him,</a:t>
            </a:r>
          </a:p>
          <a:p>
            <a:r>
              <a:rPr lang="en-US" sz="3200" dirty="0">
                <a:solidFill>
                  <a:srgbClr val="FFFFFF"/>
                </a:solidFill>
                <a:latin typeface="Arial Narrow" panose="020B0606020202030204" pitchFamily="34" charset="0"/>
              </a:rPr>
              <a:t>	because we trust in his holy name.</a:t>
            </a:r>
          </a:p>
          <a:p>
            <a:r>
              <a:rPr lang="en-US" sz="3200" baseline="30000" dirty="0">
                <a:solidFill>
                  <a:srgbClr val="FFFFFF"/>
                </a:solidFill>
                <a:latin typeface="Arial Narrow" panose="020B0606020202030204" pitchFamily="34" charset="0"/>
              </a:rPr>
              <a:t>22</a:t>
            </a:r>
            <a:r>
              <a:rPr lang="en-US" sz="3200" dirty="0">
                <a:solidFill>
                  <a:srgbClr val="FFFFFF"/>
                </a:solidFill>
                <a:latin typeface="Arial Narrow" panose="020B0606020202030204" pitchFamily="34" charset="0"/>
              </a:rPr>
              <a:t> Let your steadfast love, O Lord, be upon us,</a:t>
            </a:r>
          </a:p>
          <a:p>
            <a:r>
              <a:rPr lang="en-US" sz="3200" dirty="0">
                <a:solidFill>
                  <a:srgbClr val="FFFFFF"/>
                </a:solidFill>
                <a:latin typeface="Arial Narrow" panose="020B0606020202030204" pitchFamily="34" charset="0"/>
              </a:rPr>
              <a:t>	even as we hope in you.</a:t>
            </a:r>
          </a:p>
          <a:p>
            <a:endParaRPr lang="en-US" sz="36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698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28C2AD3-4656-4848-9C0C-E424174E0E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222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881D82-1858-4BC2-8489-D9C3FFE845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A037CB-1E2D-493C-B744-7E779BF0CC20}"/>
              </a:ext>
            </a:extLst>
          </p:cNvPr>
          <p:cNvSpPr txBox="1"/>
          <p:nvPr/>
        </p:nvSpPr>
        <p:spPr>
          <a:xfrm>
            <a:off x="422387" y="1675626"/>
            <a:ext cx="720380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FFFF"/>
                </a:solidFill>
                <a:latin typeface="Arial Narrow" panose="020B0606020202030204" pitchFamily="34" charset="0"/>
              </a:rPr>
              <a:t>Psalm 33</a:t>
            </a:r>
          </a:p>
          <a:p>
            <a:endParaRPr lang="en-US" sz="8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FF"/>
                </a:solidFill>
                <a:latin typeface="Arial Narrow" panose="020B0606020202030204" pitchFamily="34" charset="0"/>
              </a:rPr>
              <a:t>No stated author</a:t>
            </a:r>
          </a:p>
          <a:p>
            <a:pPr lvl="1"/>
            <a:endParaRPr lang="en-US" sz="800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FF"/>
                </a:solidFill>
                <a:latin typeface="Arial Narrow" panose="020B0606020202030204" pitchFamily="34" charset="0"/>
              </a:rPr>
              <a:t>No stated occasion</a:t>
            </a:r>
          </a:p>
          <a:p>
            <a:pPr lvl="1"/>
            <a:endParaRPr lang="en-US" sz="800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FF"/>
                </a:solidFill>
                <a:latin typeface="Arial Narrow" panose="020B0606020202030204" pitchFamily="34" charset="0"/>
              </a:rPr>
              <a:t>A Psalm of praise</a:t>
            </a:r>
          </a:p>
          <a:p>
            <a:pPr lvl="1"/>
            <a:endParaRPr lang="en-US" sz="800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1828800" lvl="3" indent="-457200">
              <a:buFontTx/>
              <a:buChar char="-"/>
            </a:pPr>
            <a:r>
              <a:rPr lang="en-US" sz="3200" dirty="0">
                <a:solidFill>
                  <a:srgbClr val="FFFFFF"/>
                </a:solidFill>
                <a:latin typeface="Arial Narrow" panose="020B0606020202030204" pitchFamily="34" charset="0"/>
              </a:rPr>
              <a:t>Power of God’s Word (vv. 4-9)</a:t>
            </a:r>
          </a:p>
          <a:p>
            <a:pPr lvl="3"/>
            <a:endParaRPr lang="en-US" sz="800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1828800" lvl="3" indent="-457200">
              <a:buFontTx/>
              <a:buChar char="-"/>
            </a:pPr>
            <a:r>
              <a:rPr lang="en-US" sz="3200" dirty="0">
                <a:solidFill>
                  <a:srgbClr val="FFFFFF"/>
                </a:solidFill>
                <a:latin typeface="Arial Narrow" panose="020B0606020202030204" pitchFamily="34" charset="0"/>
              </a:rPr>
              <a:t>Power of God’s Will (vv. 10-12)</a:t>
            </a:r>
          </a:p>
          <a:p>
            <a:pPr lvl="3"/>
            <a:endParaRPr lang="en-US" sz="800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1828800" lvl="3" indent="-457200">
              <a:buFontTx/>
              <a:buChar char="-"/>
            </a:pPr>
            <a:r>
              <a:rPr lang="en-US" sz="3200" dirty="0">
                <a:solidFill>
                  <a:srgbClr val="FFFFFF"/>
                </a:solidFill>
                <a:latin typeface="Arial Narrow" panose="020B0606020202030204" pitchFamily="34" charset="0"/>
              </a:rPr>
              <a:t>Power of God’s Watch (vv. 13-19)</a:t>
            </a:r>
          </a:p>
        </p:txBody>
      </p:sp>
    </p:spTree>
    <p:extLst>
      <p:ext uri="{BB962C8B-B14F-4D97-AF65-F5344CB8AC3E}">
        <p14:creationId xmlns:p14="http://schemas.microsoft.com/office/powerpoint/2010/main" val="144770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881D82-1858-4BC2-8489-D9C3FFE845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A037CB-1E2D-493C-B744-7E779BF0CC20}"/>
              </a:ext>
            </a:extLst>
          </p:cNvPr>
          <p:cNvSpPr txBox="1"/>
          <p:nvPr/>
        </p:nvSpPr>
        <p:spPr>
          <a:xfrm>
            <a:off x="422386" y="1675626"/>
            <a:ext cx="8206393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FF"/>
                </a:solidFill>
                <a:latin typeface="Arial Narrow" panose="020B0606020202030204" pitchFamily="34" charset="0"/>
              </a:rPr>
              <a:t>Psalm 33:1-3</a:t>
            </a:r>
          </a:p>
          <a:p>
            <a:endParaRPr lang="en-US" sz="8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r>
              <a:rPr lang="en-US" sz="3200" baseline="30000" dirty="0">
                <a:solidFill>
                  <a:srgbClr val="FFFFFF"/>
                </a:solidFill>
                <a:latin typeface="Arial Narrow" panose="020B0606020202030204" pitchFamily="34" charset="0"/>
              </a:rPr>
              <a:t>1</a:t>
            </a:r>
            <a:r>
              <a:rPr lang="en-US" sz="3200" dirty="0">
                <a:solidFill>
                  <a:srgbClr val="FFFFFF"/>
                </a:solidFill>
                <a:latin typeface="Arial Narrow" panose="020B0606020202030204" pitchFamily="34" charset="0"/>
              </a:rPr>
              <a:t> Shout for joy in the Lord, O you righteous!</a:t>
            </a:r>
          </a:p>
          <a:p>
            <a:r>
              <a:rPr lang="en-US" sz="3200" dirty="0">
                <a:solidFill>
                  <a:srgbClr val="FFFFFF"/>
                </a:solidFill>
                <a:latin typeface="Arial Narrow" panose="020B0606020202030204" pitchFamily="34" charset="0"/>
              </a:rPr>
              <a:t>	Praise befits the upright.</a:t>
            </a:r>
          </a:p>
          <a:p>
            <a:r>
              <a:rPr lang="en-US" sz="3200" baseline="30000" dirty="0">
                <a:solidFill>
                  <a:srgbClr val="FFFFFF"/>
                </a:solidFill>
                <a:latin typeface="Arial Narrow" panose="020B0606020202030204" pitchFamily="34" charset="0"/>
              </a:rPr>
              <a:t>2</a:t>
            </a:r>
            <a:r>
              <a:rPr lang="en-US" sz="3200" dirty="0">
                <a:solidFill>
                  <a:srgbClr val="FFFFFF"/>
                </a:solidFill>
                <a:latin typeface="Arial Narrow" panose="020B0606020202030204" pitchFamily="34" charset="0"/>
              </a:rPr>
              <a:t> Give thanks to the Lord with the lyre;</a:t>
            </a:r>
          </a:p>
          <a:p>
            <a:r>
              <a:rPr lang="en-US" sz="3200" dirty="0">
                <a:solidFill>
                  <a:srgbClr val="FFFFFF"/>
                </a:solidFill>
                <a:latin typeface="Arial Narrow" panose="020B0606020202030204" pitchFamily="34" charset="0"/>
              </a:rPr>
              <a:t>	make melody to him with the harp of ten 		strings!</a:t>
            </a:r>
          </a:p>
          <a:p>
            <a:r>
              <a:rPr lang="en-US" sz="3200" baseline="30000" dirty="0">
                <a:solidFill>
                  <a:srgbClr val="FFFFFF"/>
                </a:solidFill>
                <a:latin typeface="Arial Narrow" panose="020B0606020202030204" pitchFamily="34" charset="0"/>
              </a:rPr>
              <a:t>3</a:t>
            </a:r>
            <a:r>
              <a:rPr lang="en-US" sz="3200" dirty="0">
                <a:solidFill>
                  <a:srgbClr val="FFFFFF"/>
                </a:solidFill>
                <a:latin typeface="Arial Narrow" panose="020B0606020202030204" pitchFamily="34" charset="0"/>
              </a:rPr>
              <a:t> Sing to him a new song;</a:t>
            </a:r>
          </a:p>
          <a:p>
            <a:r>
              <a:rPr lang="en-US" sz="3200" dirty="0">
                <a:solidFill>
                  <a:srgbClr val="FFFFFF"/>
                </a:solidFill>
                <a:latin typeface="Arial Narrow" panose="020B0606020202030204" pitchFamily="34" charset="0"/>
              </a:rPr>
              <a:t>	play skillfully on the strings, with loud 			shouts </a:t>
            </a:r>
          </a:p>
          <a:p>
            <a:endParaRPr lang="en-US" sz="36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014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881D82-1858-4BC2-8489-D9C3FFE845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A037CB-1E2D-493C-B744-7E779BF0CC20}"/>
              </a:ext>
            </a:extLst>
          </p:cNvPr>
          <p:cNvSpPr txBox="1"/>
          <p:nvPr/>
        </p:nvSpPr>
        <p:spPr>
          <a:xfrm>
            <a:off x="501294" y="2436107"/>
            <a:ext cx="820639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FF"/>
                </a:solidFill>
                <a:latin typeface="Arial Narrow" panose="020B0606020202030204" pitchFamily="34" charset="0"/>
              </a:rPr>
              <a:t>Psalm 33:4-5</a:t>
            </a:r>
          </a:p>
          <a:p>
            <a:endParaRPr lang="en-US" sz="8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r>
              <a:rPr lang="en-US" sz="3200" baseline="30000" dirty="0">
                <a:solidFill>
                  <a:srgbClr val="FFFFFF"/>
                </a:solidFill>
                <a:latin typeface="Arial Narrow" panose="020B0606020202030204" pitchFamily="34" charset="0"/>
              </a:rPr>
              <a:t>4</a:t>
            </a:r>
            <a:r>
              <a:rPr lang="en-US" sz="3200" dirty="0">
                <a:solidFill>
                  <a:srgbClr val="FFFFFF"/>
                </a:solidFill>
                <a:latin typeface="Arial Narrow" panose="020B0606020202030204" pitchFamily="34" charset="0"/>
              </a:rPr>
              <a:t> For the word of the Lord is upright,</a:t>
            </a:r>
          </a:p>
          <a:p>
            <a:r>
              <a:rPr lang="en-US" sz="3200" dirty="0">
                <a:solidFill>
                  <a:srgbClr val="FFFFFF"/>
                </a:solidFill>
                <a:latin typeface="Arial Narrow" panose="020B0606020202030204" pitchFamily="34" charset="0"/>
              </a:rPr>
              <a:t>    and all his work is done in faithfulness.</a:t>
            </a:r>
          </a:p>
          <a:p>
            <a:r>
              <a:rPr lang="en-US" sz="3200" baseline="30000" dirty="0">
                <a:solidFill>
                  <a:srgbClr val="FFFFFF"/>
                </a:solidFill>
                <a:latin typeface="Arial Narrow" panose="020B0606020202030204" pitchFamily="34" charset="0"/>
              </a:rPr>
              <a:t>5</a:t>
            </a:r>
            <a:r>
              <a:rPr lang="en-US" sz="3200" dirty="0">
                <a:solidFill>
                  <a:srgbClr val="FFFFFF"/>
                </a:solidFill>
                <a:latin typeface="Arial Narrow" panose="020B0606020202030204" pitchFamily="34" charset="0"/>
              </a:rPr>
              <a:t> He loves righteousness and justice;</a:t>
            </a:r>
          </a:p>
          <a:p>
            <a:r>
              <a:rPr lang="en-US" sz="3200" dirty="0">
                <a:solidFill>
                  <a:srgbClr val="FFFFFF"/>
                </a:solidFill>
                <a:latin typeface="Arial Narrow" panose="020B0606020202030204" pitchFamily="34" charset="0"/>
              </a:rPr>
              <a:t>    the earth is full of the steadfast love of the Lord.</a:t>
            </a:r>
          </a:p>
          <a:p>
            <a:endParaRPr lang="en-US" sz="36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323A33-C812-457F-A670-98CB23582544}"/>
              </a:ext>
            </a:extLst>
          </p:cNvPr>
          <p:cNvSpPr/>
          <p:nvPr/>
        </p:nvSpPr>
        <p:spPr>
          <a:xfrm>
            <a:off x="2967013" y="1625003"/>
            <a:ext cx="57406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POWER OF GOD’S WORD</a:t>
            </a:r>
          </a:p>
        </p:txBody>
      </p:sp>
    </p:spTree>
    <p:extLst>
      <p:ext uri="{BB962C8B-B14F-4D97-AF65-F5344CB8AC3E}">
        <p14:creationId xmlns:p14="http://schemas.microsoft.com/office/powerpoint/2010/main" val="355262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881D82-1858-4BC2-8489-D9C3FFE845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A037CB-1E2D-493C-B744-7E779BF0CC20}"/>
              </a:ext>
            </a:extLst>
          </p:cNvPr>
          <p:cNvSpPr txBox="1"/>
          <p:nvPr/>
        </p:nvSpPr>
        <p:spPr>
          <a:xfrm>
            <a:off x="501294" y="2436107"/>
            <a:ext cx="8206393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FF"/>
                </a:solidFill>
                <a:latin typeface="Arial Narrow" panose="020B0606020202030204" pitchFamily="34" charset="0"/>
              </a:rPr>
              <a:t>Psalm 33:6-7</a:t>
            </a:r>
          </a:p>
          <a:p>
            <a:endParaRPr lang="en-US" sz="8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r>
              <a:rPr lang="en-US" sz="3200" baseline="30000" dirty="0">
                <a:solidFill>
                  <a:srgbClr val="FFFFFF"/>
                </a:solidFill>
                <a:latin typeface="Arial Narrow" panose="020B0606020202030204" pitchFamily="34" charset="0"/>
              </a:rPr>
              <a:t>6</a:t>
            </a:r>
            <a:r>
              <a:rPr lang="en-US" sz="3200" dirty="0">
                <a:solidFill>
                  <a:srgbClr val="FFFFFF"/>
                </a:solidFill>
                <a:latin typeface="Arial Narrow" panose="020B0606020202030204" pitchFamily="34" charset="0"/>
              </a:rPr>
              <a:t> By the word of the Lord the heavens were made,</a:t>
            </a:r>
          </a:p>
          <a:p>
            <a:r>
              <a:rPr lang="en-US" sz="3200" dirty="0">
                <a:solidFill>
                  <a:srgbClr val="FFFFFF"/>
                </a:solidFill>
                <a:latin typeface="Arial Narrow" panose="020B0606020202030204" pitchFamily="34" charset="0"/>
              </a:rPr>
              <a:t>    and by the breath of his mouth all their host.</a:t>
            </a:r>
          </a:p>
          <a:p>
            <a:r>
              <a:rPr lang="en-US" sz="3200" baseline="30000" dirty="0">
                <a:solidFill>
                  <a:srgbClr val="FFFFFF"/>
                </a:solidFill>
                <a:latin typeface="Arial Narrow" panose="020B0606020202030204" pitchFamily="34" charset="0"/>
              </a:rPr>
              <a:t>7</a:t>
            </a:r>
            <a:r>
              <a:rPr lang="en-US" sz="3200" dirty="0">
                <a:solidFill>
                  <a:srgbClr val="FFFFFF"/>
                </a:solidFill>
                <a:latin typeface="Arial Narrow" panose="020B0606020202030204" pitchFamily="34" charset="0"/>
              </a:rPr>
              <a:t> He gathers the waters of the sea as a heap;</a:t>
            </a:r>
          </a:p>
          <a:p>
            <a:r>
              <a:rPr lang="en-US" sz="3200" dirty="0">
                <a:solidFill>
                  <a:srgbClr val="FFFFFF"/>
                </a:solidFill>
                <a:latin typeface="Arial Narrow" panose="020B0606020202030204" pitchFamily="34" charset="0"/>
              </a:rPr>
              <a:t>    he puts the deeps in storehouses.</a:t>
            </a:r>
          </a:p>
          <a:p>
            <a:endParaRPr lang="en-US" sz="3200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endParaRPr lang="en-US" sz="36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323A33-C812-457F-A670-98CB23582544}"/>
              </a:ext>
            </a:extLst>
          </p:cNvPr>
          <p:cNvSpPr/>
          <p:nvPr/>
        </p:nvSpPr>
        <p:spPr>
          <a:xfrm>
            <a:off x="2967013" y="1625003"/>
            <a:ext cx="57406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POWER OF GOD’S WORD</a:t>
            </a:r>
          </a:p>
        </p:txBody>
      </p:sp>
    </p:spTree>
    <p:extLst>
      <p:ext uri="{BB962C8B-B14F-4D97-AF65-F5344CB8AC3E}">
        <p14:creationId xmlns:p14="http://schemas.microsoft.com/office/powerpoint/2010/main" val="395845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881D82-1858-4BC2-8489-D9C3FFE845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A037CB-1E2D-493C-B744-7E779BF0CC20}"/>
              </a:ext>
            </a:extLst>
          </p:cNvPr>
          <p:cNvSpPr txBox="1"/>
          <p:nvPr/>
        </p:nvSpPr>
        <p:spPr>
          <a:xfrm>
            <a:off x="501294" y="2436107"/>
            <a:ext cx="8206393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FF"/>
                </a:solidFill>
                <a:latin typeface="Arial Narrow" panose="020B0606020202030204" pitchFamily="34" charset="0"/>
              </a:rPr>
              <a:t>Psalm 33:8-9</a:t>
            </a:r>
          </a:p>
          <a:p>
            <a:endParaRPr lang="en-US" sz="8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r>
              <a:rPr lang="en-US" sz="3200" baseline="30000" dirty="0">
                <a:solidFill>
                  <a:srgbClr val="FFFFFF"/>
                </a:solidFill>
                <a:latin typeface="Arial Narrow" panose="020B0606020202030204" pitchFamily="34" charset="0"/>
              </a:rPr>
              <a:t>8</a:t>
            </a:r>
            <a:r>
              <a:rPr lang="en-US" sz="3200" dirty="0">
                <a:solidFill>
                  <a:srgbClr val="FFFFFF"/>
                </a:solidFill>
                <a:latin typeface="Arial Narrow" panose="020B0606020202030204" pitchFamily="34" charset="0"/>
              </a:rPr>
              <a:t> Let all the earth fear the Lord;</a:t>
            </a:r>
          </a:p>
          <a:p>
            <a:r>
              <a:rPr lang="en-US" sz="3200" dirty="0">
                <a:solidFill>
                  <a:srgbClr val="FFFFFF"/>
                </a:solidFill>
                <a:latin typeface="Arial Narrow" panose="020B0606020202030204" pitchFamily="34" charset="0"/>
              </a:rPr>
              <a:t>	let all the inhabitants of the world stand in awe of 	him</a:t>
            </a:r>
          </a:p>
          <a:p>
            <a:r>
              <a:rPr lang="en-US" sz="3200" baseline="30000" dirty="0">
                <a:solidFill>
                  <a:srgbClr val="FFFFFF"/>
                </a:solidFill>
                <a:latin typeface="Arial Narrow" panose="020B0606020202030204" pitchFamily="34" charset="0"/>
              </a:rPr>
              <a:t>9</a:t>
            </a:r>
            <a:r>
              <a:rPr lang="en-US" sz="3200" dirty="0">
                <a:solidFill>
                  <a:srgbClr val="FFFFFF"/>
                </a:solidFill>
                <a:latin typeface="Arial Narrow" panose="020B0606020202030204" pitchFamily="34" charset="0"/>
              </a:rPr>
              <a:t> For he spoke, and it came to be;</a:t>
            </a:r>
          </a:p>
          <a:p>
            <a:r>
              <a:rPr lang="en-US" sz="3200" dirty="0">
                <a:solidFill>
                  <a:srgbClr val="FFFFFF"/>
                </a:solidFill>
                <a:latin typeface="Arial Narrow" panose="020B0606020202030204" pitchFamily="34" charset="0"/>
              </a:rPr>
              <a:t>	he commanded, and it stood firm.</a:t>
            </a:r>
          </a:p>
          <a:p>
            <a:endParaRPr lang="en-US" sz="3200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endParaRPr lang="en-US" sz="36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323A33-C812-457F-A670-98CB23582544}"/>
              </a:ext>
            </a:extLst>
          </p:cNvPr>
          <p:cNvSpPr/>
          <p:nvPr/>
        </p:nvSpPr>
        <p:spPr>
          <a:xfrm>
            <a:off x="2967013" y="1625003"/>
            <a:ext cx="57406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POWER OF GOD’S WORD</a:t>
            </a:r>
          </a:p>
        </p:txBody>
      </p:sp>
    </p:spTree>
    <p:extLst>
      <p:ext uri="{BB962C8B-B14F-4D97-AF65-F5344CB8AC3E}">
        <p14:creationId xmlns:p14="http://schemas.microsoft.com/office/powerpoint/2010/main" val="1314329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881D82-1858-4BC2-8489-D9C3FFE845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A037CB-1E2D-493C-B744-7E779BF0CC20}"/>
              </a:ext>
            </a:extLst>
          </p:cNvPr>
          <p:cNvSpPr txBox="1"/>
          <p:nvPr/>
        </p:nvSpPr>
        <p:spPr>
          <a:xfrm>
            <a:off x="501294" y="2436107"/>
            <a:ext cx="9222909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FF"/>
                </a:solidFill>
                <a:latin typeface="Arial Narrow" panose="020B0606020202030204" pitchFamily="34" charset="0"/>
              </a:rPr>
              <a:t>Psalm 33:10-12</a:t>
            </a:r>
          </a:p>
          <a:p>
            <a:endParaRPr lang="en-US" sz="8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r>
              <a:rPr lang="en-US" sz="3200" baseline="30000" dirty="0">
                <a:solidFill>
                  <a:srgbClr val="FFFFFF"/>
                </a:solidFill>
                <a:latin typeface="Arial Narrow" panose="020B0606020202030204" pitchFamily="34" charset="0"/>
              </a:rPr>
              <a:t>10</a:t>
            </a:r>
            <a:r>
              <a:rPr lang="en-US" sz="3200" dirty="0">
                <a:solidFill>
                  <a:srgbClr val="FFFFFF"/>
                </a:solidFill>
                <a:latin typeface="Arial Narrow" panose="020B0606020202030204" pitchFamily="34" charset="0"/>
              </a:rPr>
              <a:t> The Lord brings the counsel of the nations to </a:t>
            </a:r>
          </a:p>
          <a:p>
            <a:r>
              <a:rPr lang="en-US" sz="3200" dirty="0">
                <a:solidFill>
                  <a:srgbClr val="FFFFFF"/>
                </a:solidFill>
                <a:latin typeface="Arial Narrow" panose="020B0606020202030204" pitchFamily="34" charset="0"/>
              </a:rPr>
              <a:t>	nothing; he frustrates the plans of the peoples.</a:t>
            </a:r>
          </a:p>
          <a:p>
            <a:r>
              <a:rPr lang="en-US" sz="3200" baseline="30000" dirty="0">
                <a:solidFill>
                  <a:srgbClr val="FFFFFF"/>
                </a:solidFill>
                <a:latin typeface="Arial Narrow" panose="020B0606020202030204" pitchFamily="34" charset="0"/>
              </a:rPr>
              <a:t>11</a:t>
            </a:r>
            <a:r>
              <a:rPr lang="en-US" sz="3200" dirty="0">
                <a:solidFill>
                  <a:srgbClr val="FFFFFF"/>
                </a:solidFill>
                <a:latin typeface="Arial Narrow" panose="020B0606020202030204" pitchFamily="34" charset="0"/>
              </a:rPr>
              <a:t> The counsel of the Lord stands forever,</a:t>
            </a:r>
          </a:p>
          <a:p>
            <a:r>
              <a:rPr lang="en-US" sz="3200" dirty="0">
                <a:solidFill>
                  <a:srgbClr val="FFFFFF"/>
                </a:solidFill>
                <a:latin typeface="Arial Narrow" panose="020B0606020202030204" pitchFamily="34" charset="0"/>
              </a:rPr>
              <a:t>	the plans of his heart to all generations.</a:t>
            </a:r>
          </a:p>
          <a:p>
            <a:r>
              <a:rPr lang="en-US" sz="3200" baseline="30000" dirty="0">
                <a:solidFill>
                  <a:srgbClr val="FFFFFF"/>
                </a:solidFill>
                <a:latin typeface="Arial Narrow" panose="020B0606020202030204" pitchFamily="34" charset="0"/>
              </a:rPr>
              <a:t>12</a:t>
            </a:r>
            <a:r>
              <a:rPr lang="en-US" sz="3200" dirty="0">
                <a:solidFill>
                  <a:srgbClr val="FFFFFF"/>
                </a:solidFill>
                <a:latin typeface="Arial Narrow" panose="020B0606020202030204" pitchFamily="34" charset="0"/>
              </a:rPr>
              <a:t> Blessed is the nation whose God is the Lord,</a:t>
            </a:r>
          </a:p>
          <a:p>
            <a:r>
              <a:rPr lang="en-US" sz="3200" dirty="0">
                <a:solidFill>
                  <a:srgbClr val="FFFFFF"/>
                </a:solidFill>
                <a:latin typeface="Arial Narrow" panose="020B0606020202030204" pitchFamily="34" charset="0"/>
              </a:rPr>
              <a:t>	the people whom he has chosen as his heritage!</a:t>
            </a:r>
          </a:p>
          <a:p>
            <a:endParaRPr lang="en-US" sz="3200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endParaRPr lang="en-US" sz="3200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endParaRPr lang="en-US" sz="36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323A33-C812-457F-A670-98CB23582544}"/>
              </a:ext>
            </a:extLst>
          </p:cNvPr>
          <p:cNvSpPr/>
          <p:nvPr/>
        </p:nvSpPr>
        <p:spPr>
          <a:xfrm>
            <a:off x="3239523" y="1629644"/>
            <a:ext cx="54681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POWER OF GOD’S WILL</a:t>
            </a:r>
          </a:p>
        </p:txBody>
      </p:sp>
    </p:spTree>
    <p:extLst>
      <p:ext uri="{BB962C8B-B14F-4D97-AF65-F5344CB8AC3E}">
        <p14:creationId xmlns:p14="http://schemas.microsoft.com/office/powerpoint/2010/main" val="576229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881D82-1858-4BC2-8489-D9C3FFE845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A037CB-1E2D-493C-B744-7E779BF0CC20}"/>
              </a:ext>
            </a:extLst>
          </p:cNvPr>
          <p:cNvSpPr txBox="1"/>
          <p:nvPr/>
        </p:nvSpPr>
        <p:spPr>
          <a:xfrm>
            <a:off x="501294" y="2436107"/>
            <a:ext cx="9222909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FF"/>
                </a:solidFill>
                <a:latin typeface="Arial Narrow" panose="020B0606020202030204" pitchFamily="34" charset="0"/>
              </a:rPr>
              <a:t>Psalm 33:13-15</a:t>
            </a:r>
          </a:p>
          <a:p>
            <a:endParaRPr lang="en-US" sz="8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r>
              <a:rPr lang="en-US" sz="3200" baseline="30000" dirty="0">
                <a:solidFill>
                  <a:srgbClr val="FFFFFF"/>
                </a:solidFill>
                <a:latin typeface="Arial Narrow" panose="020B0606020202030204" pitchFamily="34" charset="0"/>
              </a:rPr>
              <a:t>13</a:t>
            </a:r>
            <a:r>
              <a:rPr lang="en-US" sz="3200" dirty="0">
                <a:solidFill>
                  <a:srgbClr val="FFFFFF"/>
                </a:solidFill>
                <a:latin typeface="Arial Narrow" panose="020B0606020202030204" pitchFamily="34" charset="0"/>
              </a:rPr>
              <a:t> The Lord looks down from heaven;</a:t>
            </a:r>
          </a:p>
          <a:p>
            <a:r>
              <a:rPr lang="en-US" sz="3200" dirty="0">
                <a:solidFill>
                  <a:srgbClr val="FFFFFF"/>
                </a:solidFill>
                <a:latin typeface="Arial Narrow" panose="020B0606020202030204" pitchFamily="34" charset="0"/>
              </a:rPr>
              <a:t>	he sees all the children of man;</a:t>
            </a:r>
          </a:p>
          <a:p>
            <a:r>
              <a:rPr lang="en-US" sz="3200" baseline="30000" dirty="0">
                <a:solidFill>
                  <a:srgbClr val="FFFFFF"/>
                </a:solidFill>
                <a:latin typeface="Arial Narrow" panose="020B0606020202030204" pitchFamily="34" charset="0"/>
              </a:rPr>
              <a:t>14</a:t>
            </a:r>
            <a:r>
              <a:rPr lang="en-US" sz="3200" dirty="0">
                <a:solidFill>
                  <a:srgbClr val="FFFFFF"/>
                </a:solidFill>
                <a:latin typeface="Arial Narrow" panose="020B0606020202030204" pitchFamily="34" charset="0"/>
              </a:rPr>
              <a:t> from where he sits enthroned he looks out</a:t>
            </a:r>
          </a:p>
          <a:p>
            <a:r>
              <a:rPr lang="en-US" sz="3200" dirty="0">
                <a:solidFill>
                  <a:srgbClr val="FFFFFF"/>
                </a:solidFill>
                <a:latin typeface="Arial Narrow" panose="020B0606020202030204" pitchFamily="34" charset="0"/>
              </a:rPr>
              <a:t>	on all the inhabitants of the earth,</a:t>
            </a:r>
          </a:p>
          <a:p>
            <a:r>
              <a:rPr lang="en-US" sz="3200" baseline="30000" dirty="0">
                <a:solidFill>
                  <a:srgbClr val="FFFFFF"/>
                </a:solidFill>
                <a:latin typeface="Arial Narrow" panose="020B0606020202030204" pitchFamily="34" charset="0"/>
              </a:rPr>
              <a:t>15</a:t>
            </a:r>
            <a:r>
              <a:rPr lang="en-US" sz="3200" dirty="0">
                <a:solidFill>
                  <a:srgbClr val="FFFFFF"/>
                </a:solidFill>
                <a:latin typeface="Arial Narrow" panose="020B0606020202030204" pitchFamily="34" charset="0"/>
              </a:rPr>
              <a:t> he who fashions the hearts of them all</a:t>
            </a:r>
          </a:p>
          <a:p>
            <a:r>
              <a:rPr lang="en-US" sz="3200" dirty="0">
                <a:solidFill>
                  <a:srgbClr val="FFFFFF"/>
                </a:solidFill>
                <a:latin typeface="Arial Narrow" panose="020B0606020202030204" pitchFamily="34" charset="0"/>
              </a:rPr>
              <a:t>	and observes all their deeds.</a:t>
            </a:r>
          </a:p>
          <a:p>
            <a:endParaRPr lang="en-US" sz="3200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endParaRPr lang="en-US" sz="3200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endParaRPr lang="en-US" sz="36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323A33-C812-457F-A670-98CB23582544}"/>
              </a:ext>
            </a:extLst>
          </p:cNvPr>
          <p:cNvSpPr/>
          <p:nvPr/>
        </p:nvSpPr>
        <p:spPr>
          <a:xfrm>
            <a:off x="2884186" y="1656576"/>
            <a:ext cx="59006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POWER OF GOD’S WATCH</a:t>
            </a:r>
          </a:p>
        </p:txBody>
      </p:sp>
    </p:spTree>
    <p:extLst>
      <p:ext uri="{BB962C8B-B14F-4D97-AF65-F5344CB8AC3E}">
        <p14:creationId xmlns:p14="http://schemas.microsoft.com/office/powerpoint/2010/main" val="55805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881D82-1858-4BC2-8489-D9C3FFE845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A037CB-1E2D-493C-B744-7E779BF0CC20}"/>
              </a:ext>
            </a:extLst>
          </p:cNvPr>
          <p:cNvSpPr txBox="1"/>
          <p:nvPr/>
        </p:nvSpPr>
        <p:spPr>
          <a:xfrm>
            <a:off x="501294" y="2436107"/>
            <a:ext cx="9222909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FF"/>
                </a:solidFill>
                <a:latin typeface="Arial Narrow" panose="020B0606020202030204" pitchFamily="34" charset="0"/>
              </a:rPr>
              <a:t>Psalm 33:16-17</a:t>
            </a:r>
          </a:p>
          <a:p>
            <a:endParaRPr lang="en-US" sz="8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r>
              <a:rPr lang="en-US" sz="3200" baseline="30000" dirty="0">
                <a:solidFill>
                  <a:srgbClr val="FFFFFF"/>
                </a:solidFill>
                <a:latin typeface="Arial Narrow" panose="020B0606020202030204" pitchFamily="34" charset="0"/>
              </a:rPr>
              <a:t>16</a:t>
            </a:r>
            <a:r>
              <a:rPr lang="en-US" sz="3200" dirty="0">
                <a:solidFill>
                  <a:srgbClr val="FFFFFF"/>
                </a:solidFill>
                <a:latin typeface="Arial Narrow" panose="020B0606020202030204" pitchFamily="34" charset="0"/>
              </a:rPr>
              <a:t> The king is not saved by his great army;</a:t>
            </a:r>
          </a:p>
          <a:p>
            <a:r>
              <a:rPr lang="en-US" sz="3200" dirty="0">
                <a:solidFill>
                  <a:srgbClr val="FFFFFF"/>
                </a:solidFill>
                <a:latin typeface="Arial Narrow" panose="020B0606020202030204" pitchFamily="34" charset="0"/>
              </a:rPr>
              <a:t>	a warrior is not delivered by his great strength.</a:t>
            </a:r>
          </a:p>
          <a:p>
            <a:r>
              <a:rPr lang="en-US" sz="3200" baseline="30000" dirty="0">
                <a:solidFill>
                  <a:srgbClr val="FFFFFF"/>
                </a:solidFill>
                <a:latin typeface="Arial Narrow" panose="020B0606020202030204" pitchFamily="34" charset="0"/>
              </a:rPr>
              <a:t>17</a:t>
            </a:r>
            <a:r>
              <a:rPr lang="en-US" sz="3200" dirty="0">
                <a:solidFill>
                  <a:srgbClr val="FFFFFF"/>
                </a:solidFill>
                <a:latin typeface="Arial Narrow" panose="020B0606020202030204" pitchFamily="34" charset="0"/>
              </a:rPr>
              <a:t> The war horse is a false hope for salvation,</a:t>
            </a:r>
          </a:p>
          <a:p>
            <a:r>
              <a:rPr lang="en-US" sz="3200" dirty="0">
                <a:solidFill>
                  <a:srgbClr val="FFFFFF"/>
                </a:solidFill>
                <a:latin typeface="Arial Narrow" panose="020B0606020202030204" pitchFamily="34" charset="0"/>
              </a:rPr>
              <a:t>	and by its great might it cannot rescue.</a:t>
            </a:r>
          </a:p>
          <a:p>
            <a:endParaRPr lang="en-US" sz="3200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endParaRPr lang="en-US" sz="36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323A33-C812-457F-A670-98CB23582544}"/>
              </a:ext>
            </a:extLst>
          </p:cNvPr>
          <p:cNvSpPr/>
          <p:nvPr/>
        </p:nvSpPr>
        <p:spPr>
          <a:xfrm>
            <a:off x="2884186" y="1656576"/>
            <a:ext cx="59006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POWER OF GOD’S WATCH</a:t>
            </a:r>
          </a:p>
        </p:txBody>
      </p:sp>
    </p:spTree>
    <p:extLst>
      <p:ext uri="{BB962C8B-B14F-4D97-AF65-F5344CB8AC3E}">
        <p14:creationId xmlns:p14="http://schemas.microsoft.com/office/powerpoint/2010/main" val="3948933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249</Words>
  <Application>Microsoft Office PowerPoint</Application>
  <PresentationFormat>On-screen Show (4:3)</PresentationFormat>
  <Paragraphs>84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5</cp:revision>
  <dcterms:created xsi:type="dcterms:W3CDTF">2018-05-07T12:13:32Z</dcterms:created>
  <dcterms:modified xsi:type="dcterms:W3CDTF">2018-05-13T21:44:23Z</dcterms:modified>
</cp:coreProperties>
</file>