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9" r:id="rId3"/>
    <p:sldId id="270" r:id="rId4"/>
    <p:sldId id="271" r:id="rId5"/>
    <p:sldId id="272" r:id="rId6"/>
    <p:sldId id="273" r:id="rId7"/>
    <p:sldId id="277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2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4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E3457-DC26-4D27-9796-CE30B445D426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B2AC-370F-4746-987A-38811B18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8A636-494C-4E1B-8823-2594C427B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"/>
          <a:stretch/>
        </p:blipFill>
        <p:spPr>
          <a:xfrm>
            <a:off x="0" y="676517"/>
            <a:ext cx="9144000" cy="55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B5EAF-F765-4F9C-A4DA-B263A6A33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D06E8-7E5A-4778-8194-011ECB1EF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C8C9C-5BAC-4F38-9810-A3297DD2A298}"/>
              </a:ext>
            </a:extLst>
          </p:cNvPr>
          <p:cNvSpPr/>
          <p:nvPr/>
        </p:nvSpPr>
        <p:spPr>
          <a:xfrm>
            <a:off x="447857" y="1499705"/>
            <a:ext cx="5351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4:7</a:t>
            </a:r>
          </a:p>
          <a:p>
            <a:endParaRPr lang="en-US" sz="800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Beloved, let us love one another, </a:t>
            </a:r>
          </a:p>
        </p:txBody>
      </p:sp>
    </p:spTree>
    <p:extLst>
      <p:ext uri="{BB962C8B-B14F-4D97-AF65-F5344CB8AC3E}">
        <p14:creationId xmlns:p14="http://schemas.microsoft.com/office/powerpoint/2010/main" val="33475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859A8-D442-469D-B5CE-02FDD7CC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296486-855B-4886-A4F1-CC5F4C48D160}"/>
              </a:ext>
            </a:extLst>
          </p:cNvPr>
          <p:cNvSpPr/>
          <p:nvPr/>
        </p:nvSpPr>
        <p:spPr>
          <a:xfrm>
            <a:off x="447857" y="1499705"/>
            <a:ext cx="5351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4:7-8</a:t>
            </a:r>
          </a:p>
          <a:p>
            <a:endParaRPr lang="en-US" sz="800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Beloved, let us love one another,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1729F-1588-4C8E-BB7A-BD698F100038}"/>
              </a:ext>
            </a:extLst>
          </p:cNvPr>
          <p:cNvSpPr/>
          <p:nvPr/>
        </p:nvSpPr>
        <p:spPr>
          <a:xfrm>
            <a:off x="447857" y="1621990"/>
            <a:ext cx="82482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for love is from God, and whoever loves has been born of God and knows God. </a:t>
            </a:r>
            <a:r>
              <a:rPr lang="en-US" sz="3200" baseline="300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b="1" baseline="300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who does not love does not know God, because God is love.</a:t>
            </a:r>
          </a:p>
        </p:txBody>
      </p:sp>
    </p:spTree>
    <p:extLst>
      <p:ext uri="{BB962C8B-B14F-4D97-AF65-F5344CB8AC3E}">
        <p14:creationId xmlns:p14="http://schemas.microsoft.com/office/powerpoint/2010/main" val="29400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5F747-7E09-4D27-9DEF-4F183809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EBD231-1EAA-4017-B123-41530FBEB549}"/>
              </a:ext>
            </a:extLst>
          </p:cNvPr>
          <p:cNvSpPr/>
          <p:nvPr/>
        </p:nvSpPr>
        <p:spPr>
          <a:xfrm>
            <a:off x="447858" y="1499705"/>
            <a:ext cx="821341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4:9-11</a:t>
            </a:r>
          </a:p>
          <a:p>
            <a:endParaRPr lang="en-US" sz="800" b="1" dirty="0">
              <a:solidFill>
                <a:srgbClr val="FFFFFF"/>
              </a:solidFill>
              <a:effectLst>
                <a:outerShdw blurRad="50800" dist="50800" dir="5400000" algn="tl">
                  <a:srgbClr val="000000"/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this the love of God was made manifest among us, that God sent his only Son into the world, so that we might live through him. </a:t>
            </a:r>
            <a:r>
              <a:rPr lang="en-US" sz="3200" baseline="300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this is love, not that we have loved God but that he loved us and sent his Son to be the propitiation for our sins. </a:t>
            </a:r>
            <a:r>
              <a:rPr lang="en-US" sz="3200" baseline="300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Beloved, if God so loved us, we also ought to love one another.</a:t>
            </a:r>
          </a:p>
        </p:txBody>
      </p:sp>
    </p:spTree>
    <p:extLst>
      <p:ext uri="{BB962C8B-B14F-4D97-AF65-F5344CB8AC3E}">
        <p14:creationId xmlns:p14="http://schemas.microsoft.com/office/powerpoint/2010/main" val="211726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8AA15-9EA8-42D7-8DD0-41FB04FF3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2A2EF-A009-42B6-93A6-DE11CF1DC006}"/>
              </a:ext>
            </a:extLst>
          </p:cNvPr>
          <p:cNvSpPr txBox="1"/>
          <p:nvPr/>
        </p:nvSpPr>
        <p:spPr>
          <a:xfrm>
            <a:off x="807641" y="1224159"/>
            <a:ext cx="79046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Sacrificial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 (v. 9; 3:17-18; Acts 2:45; 4:34-37)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God sent His only Son</a:t>
            </a:r>
          </a:p>
          <a:p>
            <a:pPr lvl="1"/>
            <a:endParaRPr lang="en-US" sz="800" dirty="0">
              <a:solidFill>
                <a:srgbClr val="FFFFFF"/>
              </a:solidFill>
              <a:effectLst>
                <a:outerShdw blurRad="50800" dist="50800" dir="5400000" algn="tl">
                  <a:schemeClr val="tx1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Aware of needs 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(v. 9; Rom. 6:11)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5400000" algn="tl">
                  <a:schemeClr val="tx1"/>
                </a:outerShdw>
              </a:effectLst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Knew we needed life</a:t>
            </a:r>
          </a:p>
          <a:p>
            <a:pPr lvl="1"/>
            <a:endParaRPr lang="en-US" sz="800" dirty="0">
              <a:solidFill>
                <a:srgbClr val="FFFFFF"/>
              </a:solidFill>
              <a:effectLst>
                <a:outerShdw blurRad="50800" dist="50800" dir="5400000" algn="tl">
                  <a:schemeClr val="tx1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Undeserved 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(v. 10; Rom. 5:6-8; 6:23; 1 Jn. 5:1)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5400000" algn="tl">
                  <a:schemeClr val="tx1"/>
                </a:outerShdw>
              </a:effectLst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Loved despite our lack of love</a:t>
            </a:r>
          </a:p>
          <a:p>
            <a:pPr lvl="1"/>
            <a:endParaRPr lang="en-US" sz="800" dirty="0">
              <a:solidFill>
                <a:srgbClr val="FFFFFF"/>
              </a:solidFill>
              <a:effectLst>
                <a:outerShdw blurRad="50800" dist="50800" dir="5400000" algn="tl">
                  <a:schemeClr val="tx1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Practical 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(v. 10; Col. 2:13)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chemeClr val="tx1"/>
                  </a:outerShdw>
                </a:effectLst>
                <a:latin typeface="Arial Narrow" panose="020B0606020202030204" pitchFamily="34" charset="0"/>
              </a:rPr>
              <a:t>Transformed us by taking away our sin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77F97-268C-4C0E-9AE7-B705625A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EBD231-1EAA-4017-B123-41530FBEB549}"/>
              </a:ext>
            </a:extLst>
          </p:cNvPr>
          <p:cNvSpPr/>
          <p:nvPr/>
        </p:nvSpPr>
        <p:spPr>
          <a:xfrm>
            <a:off x="447858" y="1499705"/>
            <a:ext cx="8213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4:11-12</a:t>
            </a:r>
          </a:p>
          <a:p>
            <a:endParaRPr lang="en-US" sz="800" b="1" dirty="0">
              <a:solidFill>
                <a:srgbClr val="FFFFFF"/>
              </a:solidFill>
              <a:effectLst>
                <a:outerShdw blurRad="50800" dist="50800" dir="5400000" algn="tl">
                  <a:srgbClr val="000000"/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Beloved, if God so loved us, we also ought to love one another. </a:t>
            </a:r>
            <a:r>
              <a:rPr lang="en-US" sz="3200" baseline="300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tl">
                    <a:srgbClr val="000000"/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one has ever seen God; if we love one another, God abides in us and his love is perfected in us. </a:t>
            </a:r>
          </a:p>
        </p:txBody>
      </p:sp>
    </p:spTree>
    <p:extLst>
      <p:ext uri="{BB962C8B-B14F-4D97-AF65-F5344CB8AC3E}">
        <p14:creationId xmlns:p14="http://schemas.microsoft.com/office/powerpoint/2010/main" val="10884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B5EAF-F765-4F9C-A4DA-B263A6A33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5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216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9</cp:revision>
  <dcterms:created xsi:type="dcterms:W3CDTF">2018-05-14T19:57:38Z</dcterms:created>
  <dcterms:modified xsi:type="dcterms:W3CDTF">2018-05-20T14:18:40Z</dcterms:modified>
</cp:coreProperties>
</file>