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60" r:id="rId13"/>
    <p:sldId id="272" r:id="rId14"/>
    <p:sldId id="271" r:id="rId15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85" autoAdjust="0"/>
  </p:normalViewPr>
  <p:slideViewPr>
    <p:cSldViewPr>
      <p:cViewPr varScale="1">
        <p:scale>
          <a:sx n="36" d="100"/>
          <a:sy n="36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CE8C8-680E-4B57-86B2-27D4A4A9ED35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4E78-F1FC-40B9-9B3C-72A493DFA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US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4E78-F1FC-40B9-9B3C-72A493DFACE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73D5-44D3-4554-AC1D-EAF0D0FD7207}" type="datetimeFigureOut">
              <a:rPr lang="en-US" smtClean="0"/>
              <a:pPr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044C-5107-493E-8292-8C337147FB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Cain and his Descendants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Genesis 4:16-25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19 </a:t>
            </a:r>
            <a:r>
              <a:rPr lang="en-US" dirty="0" err="1"/>
              <a:t>Lamech</a:t>
            </a:r>
            <a:r>
              <a:rPr lang="en-US" dirty="0"/>
              <a:t> took to himself two wives: the name of the one was </a:t>
            </a:r>
            <a:r>
              <a:rPr lang="en-US" dirty="0" err="1"/>
              <a:t>Adah</a:t>
            </a:r>
            <a:r>
              <a:rPr lang="en-US" dirty="0"/>
              <a:t>, and the name of the other, Zillah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r>
              <a:rPr lang="en-US" b="1" baseline="30000" dirty="0"/>
              <a:t>20 </a:t>
            </a:r>
            <a:r>
              <a:rPr lang="en-US" dirty="0" err="1"/>
              <a:t>Adah</a:t>
            </a:r>
            <a:r>
              <a:rPr lang="en-US" dirty="0"/>
              <a:t> gave birth to </a:t>
            </a:r>
            <a:r>
              <a:rPr lang="en-US" dirty="0" err="1"/>
              <a:t>Jabal</a:t>
            </a:r>
            <a:r>
              <a:rPr lang="en-US" dirty="0"/>
              <a:t>; he was the father of those who dwell in tents and </a:t>
            </a:r>
            <a:r>
              <a:rPr lang="en-US" i="1" dirty="0"/>
              <a:t>have</a:t>
            </a:r>
            <a:r>
              <a:rPr lang="en-US" dirty="0"/>
              <a:t> livestock. </a:t>
            </a:r>
            <a:endParaRPr lang="en-US" dirty="0" smtClean="0"/>
          </a:p>
          <a:p>
            <a:r>
              <a:rPr lang="en-US" b="1" baseline="30000" dirty="0" smtClean="0"/>
              <a:t>21</a:t>
            </a:r>
            <a:r>
              <a:rPr lang="en-US" b="1" baseline="30000" dirty="0"/>
              <a:t> </a:t>
            </a:r>
            <a:r>
              <a:rPr lang="en-US" dirty="0"/>
              <a:t>His brother’s name was Jubal; he was the father of all those who play the lyre and pipe. </a:t>
            </a:r>
            <a:endParaRPr lang="en-US" dirty="0" smtClean="0"/>
          </a:p>
          <a:p>
            <a:r>
              <a:rPr lang="en-US" b="1" baseline="30000" dirty="0" smtClean="0"/>
              <a:t>22</a:t>
            </a:r>
            <a:r>
              <a:rPr lang="en-US" b="1" baseline="30000" dirty="0"/>
              <a:t> </a:t>
            </a:r>
            <a:r>
              <a:rPr lang="en-US" dirty="0"/>
              <a:t>As for Zillah, she also gave birth to Tubal-</a:t>
            </a:r>
            <a:r>
              <a:rPr lang="en-US" dirty="0" err="1"/>
              <a:t>cain</a:t>
            </a:r>
            <a:r>
              <a:rPr lang="en-US" dirty="0"/>
              <a:t>, the forger of all implements of bronze and iron; and the sister of Tubal-</a:t>
            </a:r>
            <a:r>
              <a:rPr lang="en-US" dirty="0" err="1"/>
              <a:t>cain</a:t>
            </a:r>
            <a:r>
              <a:rPr lang="en-US" dirty="0"/>
              <a:t> was </a:t>
            </a:r>
            <a:r>
              <a:rPr lang="en-US" dirty="0" err="1"/>
              <a:t>Naamah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23 </a:t>
            </a:r>
            <a:r>
              <a:rPr lang="en-US" dirty="0" err="1"/>
              <a:t>Lamech</a:t>
            </a:r>
            <a:r>
              <a:rPr lang="en-US" dirty="0"/>
              <a:t> said to his wives,</a:t>
            </a:r>
          </a:p>
          <a:p>
            <a:r>
              <a:rPr lang="en-US" dirty="0"/>
              <a:t>“</a:t>
            </a:r>
            <a:r>
              <a:rPr lang="en-US" dirty="0" err="1"/>
              <a:t>Adah</a:t>
            </a:r>
            <a:r>
              <a:rPr lang="en-US" dirty="0"/>
              <a:t> and Zillah,</a:t>
            </a:r>
            <a:br>
              <a:rPr lang="en-US" dirty="0"/>
            </a:br>
            <a:r>
              <a:rPr lang="en-US" dirty="0"/>
              <a:t>Listen to my voice,</a:t>
            </a:r>
            <a:br>
              <a:rPr lang="en-US" dirty="0"/>
            </a:br>
            <a:r>
              <a:rPr lang="en-US" dirty="0"/>
              <a:t>You wives of </a:t>
            </a:r>
            <a:r>
              <a:rPr lang="en-US" dirty="0" err="1"/>
              <a:t>Lamech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Give heed to my speech,</a:t>
            </a:r>
            <a:br>
              <a:rPr lang="en-US" dirty="0"/>
            </a:br>
            <a:r>
              <a:rPr lang="en-US" dirty="0"/>
              <a:t>For I </a:t>
            </a:r>
            <a:r>
              <a:rPr lang="en-US" dirty="0" smtClean="0"/>
              <a:t>have </a:t>
            </a:r>
            <a:r>
              <a:rPr lang="en-US" dirty="0"/>
              <a:t>killed a man for wounding me;</a:t>
            </a:r>
            <a:br>
              <a:rPr lang="en-US" dirty="0"/>
            </a:br>
            <a:r>
              <a:rPr lang="en-US" dirty="0"/>
              <a:t>And a boy for striking me;</a:t>
            </a:r>
            <a:br>
              <a:rPr lang="en-US" dirty="0"/>
            </a:br>
            <a:r>
              <a:rPr lang="en-US" b="1" baseline="30000" dirty="0"/>
              <a:t>24 </a:t>
            </a:r>
            <a:r>
              <a:rPr lang="en-US" dirty="0"/>
              <a:t>If Cain is avenged sevenfold,</a:t>
            </a:r>
            <a:br>
              <a:rPr lang="en-US" dirty="0"/>
            </a:br>
            <a:r>
              <a:rPr lang="en-US" dirty="0"/>
              <a:t>Then </a:t>
            </a:r>
            <a:r>
              <a:rPr lang="en-US" dirty="0" err="1"/>
              <a:t>Lamech</a:t>
            </a:r>
            <a:r>
              <a:rPr lang="en-US" dirty="0"/>
              <a:t> seventy-sevenfold.”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25 </a:t>
            </a:r>
            <a:r>
              <a:rPr lang="en-US" dirty="0"/>
              <a:t>Adam </a:t>
            </a:r>
            <a:r>
              <a:rPr lang="en-US" dirty="0" smtClean="0"/>
              <a:t>had </a:t>
            </a:r>
            <a:r>
              <a:rPr lang="en-US" dirty="0"/>
              <a:t>relations with his wife again; and she gave birth to a son, and named him </a:t>
            </a:r>
            <a:r>
              <a:rPr lang="en-US" dirty="0" smtClean="0"/>
              <a:t>Seth</a:t>
            </a:r>
            <a:r>
              <a:rPr lang="en-US" dirty="0"/>
              <a:t>, for, </a:t>
            </a:r>
            <a:r>
              <a:rPr lang="en-US" i="1" dirty="0"/>
              <a:t>she said</a:t>
            </a:r>
            <a:r>
              <a:rPr lang="en-US" dirty="0"/>
              <a:t>, “God </a:t>
            </a:r>
            <a:r>
              <a:rPr lang="en-US" dirty="0" smtClean="0"/>
              <a:t>has </a:t>
            </a:r>
            <a:r>
              <a:rPr lang="en-US" dirty="0"/>
              <a:t>appointed me another </a:t>
            </a:r>
            <a:r>
              <a:rPr lang="en-US" dirty="0" smtClean="0"/>
              <a:t>offspring </a:t>
            </a:r>
            <a:r>
              <a:rPr lang="en-US" dirty="0"/>
              <a:t>in place of Abel, for Cain killed him.”</a:t>
            </a:r>
            <a:r>
              <a:rPr lang="en-US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239000" cy="5410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600" u="sng" dirty="0" smtClean="0"/>
              <a:t>Line of Cain </a:t>
            </a:r>
            <a:r>
              <a:rPr lang="en-US" sz="3600" dirty="0" smtClean="0"/>
              <a:t>                    </a:t>
            </a:r>
            <a:r>
              <a:rPr lang="en-US" sz="3600" u="sng" dirty="0" smtClean="0"/>
              <a:t>Line of Seth</a:t>
            </a:r>
          </a:p>
          <a:p>
            <a:pPr>
              <a:buNone/>
            </a:pPr>
            <a:r>
              <a:rPr lang="en-US" sz="3600" dirty="0" smtClean="0"/>
              <a:t>1. Adam                            1.  Adam</a:t>
            </a:r>
          </a:p>
          <a:p>
            <a:pPr>
              <a:buNone/>
            </a:pPr>
            <a:r>
              <a:rPr lang="en-US" sz="3600" dirty="0" smtClean="0"/>
              <a:t>2. Cain                               2. Seth</a:t>
            </a:r>
          </a:p>
          <a:p>
            <a:pPr>
              <a:buNone/>
            </a:pPr>
            <a:r>
              <a:rPr lang="en-US" sz="3600" dirty="0" smtClean="0"/>
              <a:t>3. Enoch                            3. </a:t>
            </a:r>
            <a:r>
              <a:rPr lang="en-US" sz="3600" dirty="0" err="1" smtClean="0"/>
              <a:t>Enosh</a:t>
            </a:r>
            <a:r>
              <a:rPr lang="en-US" sz="3600" dirty="0" smtClean="0"/>
              <a:t> </a:t>
            </a:r>
          </a:p>
          <a:p>
            <a:pPr>
              <a:buNone/>
            </a:pPr>
            <a:r>
              <a:rPr lang="en-US" sz="3600" dirty="0" smtClean="0"/>
              <a:t>4. </a:t>
            </a:r>
            <a:r>
              <a:rPr lang="en-US" sz="3600" dirty="0" err="1" smtClean="0"/>
              <a:t>Irad</a:t>
            </a:r>
            <a:r>
              <a:rPr lang="en-US" sz="3600" dirty="0" smtClean="0"/>
              <a:t>                                4. </a:t>
            </a:r>
            <a:r>
              <a:rPr lang="en-US" sz="3600" dirty="0" err="1" smtClean="0"/>
              <a:t>Cainan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5. </a:t>
            </a:r>
            <a:r>
              <a:rPr lang="en-US" sz="3600" dirty="0" err="1" smtClean="0"/>
              <a:t>Mehujael</a:t>
            </a:r>
            <a:r>
              <a:rPr lang="en-US" sz="3600" dirty="0" smtClean="0"/>
              <a:t>                      5. </a:t>
            </a:r>
            <a:r>
              <a:rPr lang="en-US" sz="3600" dirty="0" err="1" smtClean="0"/>
              <a:t>Mahalaleel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6. </a:t>
            </a:r>
            <a:r>
              <a:rPr lang="en-US" sz="3600" dirty="0" err="1" smtClean="0"/>
              <a:t>Methushael</a:t>
            </a:r>
            <a:r>
              <a:rPr lang="en-US" sz="3600" dirty="0" smtClean="0"/>
              <a:t>                 6. Jared</a:t>
            </a:r>
          </a:p>
          <a:p>
            <a:pPr>
              <a:buNone/>
            </a:pPr>
            <a:r>
              <a:rPr lang="en-US" sz="3600" dirty="0" smtClean="0"/>
              <a:t>7. </a:t>
            </a:r>
            <a:r>
              <a:rPr lang="en-US" sz="3600" dirty="0" err="1" smtClean="0"/>
              <a:t>Lamech</a:t>
            </a:r>
            <a:r>
              <a:rPr lang="en-US" sz="3600" dirty="0"/>
              <a:t> </a:t>
            </a:r>
            <a:r>
              <a:rPr lang="en-US" sz="3600" dirty="0" smtClean="0"/>
              <a:t>                        </a:t>
            </a:r>
            <a:r>
              <a:rPr lang="en-US" sz="3600" b="1" dirty="0" smtClean="0"/>
              <a:t>7. </a:t>
            </a:r>
            <a:r>
              <a:rPr lang="en-US" sz="3600" b="1" dirty="0" smtClean="0">
                <a:solidFill>
                  <a:srgbClr val="C00000"/>
                </a:solidFill>
              </a:rPr>
              <a:t>Enoch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>
                    <a:lumMod val="90000"/>
                  </a:schemeClr>
                </a:solidFill>
              </a:rPr>
              <a:t>Lessons</a:t>
            </a:r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r>
              <a:rPr lang="en-US" b="1" baseline="30000" dirty="0"/>
              <a:t>16 </a:t>
            </a:r>
            <a:r>
              <a:rPr lang="en-US" dirty="0"/>
              <a:t>Then Cain went out from the presence of the </a:t>
            </a:r>
            <a:r>
              <a:rPr lang="en-US" cap="small" dirty="0"/>
              <a:t>Lord</a:t>
            </a:r>
            <a:r>
              <a:rPr lang="en-US" dirty="0"/>
              <a:t>, and </a:t>
            </a:r>
            <a:r>
              <a:rPr lang="en-US" dirty="0" smtClean="0"/>
              <a:t>settled </a:t>
            </a:r>
            <a:r>
              <a:rPr lang="en-US" dirty="0"/>
              <a:t>in the land of </a:t>
            </a:r>
            <a:r>
              <a:rPr lang="en-US" dirty="0" smtClean="0"/>
              <a:t>Nod</a:t>
            </a:r>
            <a:r>
              <a:rPr lang="en-US" dirty="0"/>
              <a:t>, east of Eden.</a:t>
            </a:r>
          </a:p>
          <a:p>
            <a:r>
              <a:rPr lang="en-US" b="1" baseline="30000" dirty="0"/>
              <a:t>17 </a:t>
            </a:r>
            <a:r>
              <a:rPr lang="en-US" dirty="0"/>
              <a:t>Cain </a:t>
            </a:r>
            <a:r>
              <a:rPr lang="en-US" dirty="0" smtClean="0"/>
              <a:t>had </a:t>
            </a:r>
            <a:r>
              <a:rPr lang="en-US" dirty="0"/>
              <a:t>relations with his wife and she conceived, and gave birth to Enoch; and he built a city, and called the name of the city Enoch, after the name of his son. </a:t>
            </a:r>
            <a:endParaRPr lang="en-US" dirty="0" smtClean="0"/>
          </a:p>
          <a:p>
            <a:r>
              <a:rPr lang="en-US" b="1" baseline="30000" dirty="0" smtClean="0"/>
              <a:t>18</a:t>
            </a:r>
            <a:r>
              <a:rPr lang="en-US" b="1" baseline="30000" dirty="0"/>
              <a:t> </a:t>
            </a:r>
            <a:r>
              <a:rPr lang="en-US" dirty="0"/>
              <a:t>Now to Enoch was born </a:t>
            </a:r>
            <a:r>
              <a:rPr lang="en-US" dirty="0" err="1"/>
              <a:t>Irad</a:t>
            </a:r>
            <a:r>
              <a:rPr lang="en-US" dirty="0"/>
              <a:t>, and </a:t>
            </a:r>
            <a:r>
              <a:rPr lang="en-US" dirty="0" err="1"/>
              <a:t>Irad</a:t>
            </a:r>
            <a:r>
              <a:rPr lang="en-US" dirty="0"/>
              <a:t> </a:t>
            </a:r>
            <a:r>
              <a:rPr lang="en-US" dirty="0" smtClean="0"/>
              <a:t>became </a:t>
            </a:r>
            <a:r>
              <a:rPr lang="en-US" dirty="0"/>
              <a:t>the father of </a:t>
            </a:r>
            <a:r>
              <a:rPr lang="en-US" dirty="0" err="1"/>
              <a:t>Mehujael</a:t>
            </a:r>
            <a:r>
              <a:rPr lang="en-US" dirty="0"/>
              <a:t>, and </a:t>
            </a:r>
            <a:r>
              <a:rPr lang="en-US" dirty="0" err="1"/>
              <a:t>Mehujael</a:t>
            </a:r>
            <a:r>
              <a:rPr lang="en-US" dirty="0"/>
              <a:t> </a:t>
            </a:r>
            <a:r>
              <a:rPr lang="en-US" dirty="0" smtClean="0"/>
              <a:t>became </a:t>
            </a:r>
            <a:r>
              <a:rPr lang="en-US" dirty="0"/>
              <a:t>the father of </a:t>
            </a:r>
            <a:r>
              <a:rPr lang="en-US" dirty="0" err="1"/>
              <a:t>Methushael</a:t>
            </a:r>
            <a:r>
              <a:rPr lang="en-US" dirty="0"/>
              <a:t>, and </a:t>
            </a:r>
            <a:r>
              <a:rPr lang="en-US" dirty="0" err="1"/>
              <a:t>Methushael</a:t>
            </a:r>
            <a:r>
              <a:rPr lang="en-US" dirty="0"/>
              <a:t> </a:t>
            </a:r>
            <a:r>
              <a:rPr lang="en-US" dirty="0" smtClean="0"/>
              <a:t>became </a:t>
            </a:r>
            <a:r>
              <a:rPr lang="en-US" dirty="0"/>
              <a:t>the father of </a:t>
            </a:r>
            <a:r>
              <a:rPr lang="en-US" dirty="0" err="1"/>
              <a:t>Lamech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r>
              <a:rPr lang="en-US" b="1" baseline="30000" dirty="0"/>
              <a:t>19 </a:t>
            </a:r>
            <a:r>
              <a:rPr lang="en-US" dirty="0" err="1"/>
              <a:t>Lamech</a:t>
            </a:r>
            <a:r>
              <a:rPr lang="en-US" dirty="0"/>
              <a:t> took to himself two wives: the name of the one was </a:t>
            </a:r>
            <a:r>
              <a:rPr lang="en-US" dirty="0" err="1"/>
              <a:t>Adah</a:t>
            </a:r>
            <a:r>
              <a:rPr lang="en-US" dirty="0"/>
              <a:t>, and the name of the other, Zillah</a:t>
            </a:r>
            <a:r>
              <a:rPr lang="en-US" dirty="0" smtClean="0"/>
              <a:t>.</a:t>
            </a:r>
          </a:p>
          <a:p>
            <a:r>
              <a:rPr lang="en-US" dirty="0"/>
              <a:t> </a:t>
            </a:r>
            <a:r>
              <a:rPr lang="en-US" b="1" baseline="30000" dirty="0"/>
              <a:t>20 </a:t>
            </a:r>
            <a:r>
              <a:rPr lang="en-US" dirty="0" err="1"/>
              <a:t>Adah</a:t>
            </a:r>
            <a:r>
              <a:rPr lang="en-US" dirty="0"/>
              <a:t> gave birth to </a:t>
            </a:r>
            <a:r>
              <a:rPr lang="en-US" dirty="0" err="1"/>
              <a:t>Jabal</a:t>
            </a:r>
            <a:r>
              <a:rPr lang="en-US" dirty="0"/>
              <a:t>; he was the father of those who dwell in tents and </a:t>
            </a:r>
            <a:r>
              <a:rPr lang="en-US" i="1" dirty="0"/>
              <a:t>have</a:t>
            </a:r>
            <a:r>
              <a:rPr lang="en-US" dirty="0"/>
              <a:t> livestock. </a:t>
            </a:r>
            <a:endParaRPr lang="en-US" dirty="0" smtClean="0"/>
          </a:p>
          <a:p>
            <a:r>
              <a:rPr lang="en-US" b="1" baseline="30000" dirty="0" smtClean="0"/>
              <a:t>21</a:t>
            </a:r>
            <a:r>
              <a:rPr lang="en-US" b="1" baseline="30000" dirty="0"/>
              <a:t> </a:t>
            </a:r>
            <a:r>
              <a:rPr lang="en-US" dirty="0"/>
              <a:t>His brother’s name was Jubal; he was the father of all those who play the lyre and pipe. </a:t>
            </a:r>
            <a:endParaRPr lang="en-US" dirty="0" smtClean="0"/>
          </a:p>
          <a:p>
            <a:r>
              <a:rPr lang="en-US" b="1" baseline="30000" dirty="0" smtClean="0"/>
              <a:t>22</a:t>
            </a:r>
            <a:r>
              <a:rPr lang="en-US" b="1" baseline="30000" dirty="0"/>
              <a:t> </a:t>
            </a:r>
            <a:r>
              <a:rPr lang="en-US" dirty="0"/>
              <a:t>As for Zillah, she also gave birth to Tubal-</a:t>
            </a:r>
            <a:r>
              <a:rPr lang="en-US" dirty="0" err="1"/>
              <a:t>cain</a:t>
            </a:r>
            <a:r>
              <a:rPr lang="en-US" dirty="0"/>
              <a:t>, the forger of all implements of bronze and iron; and the sister of Tubal-</a:t>
            </a:r>
            <a:r>
              <a:rPr lang="en-US" dirty="0" err="1"/>
              <a:t>cain</a:t>
            </a:r>
            <a:r>
              <a:rPr lang="en-US" dirty="0"/>
              <a:t> was </a:t>
            </a:r>
            <a:r>
              <a:rPr lang="en-US" dirty="0" err="1"/>
              <a:t>Naamah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Mankind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 17- Cain built a city named Enoch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Mankind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 17- Cain built a city named Enoch</a:t>
            </a:r>
          </a:p>
          <a:p>
            <a:r>
              <a:rPr lang="en-US" dirty="0" smtClean="0"/>
              <a:t>Verse 20- </a:t>
            </a:r>
            <a:r>
              <a:rPr lang="en-US" dirty="0" err="1" smtClean="0"/>
              <a:t>Jabal</a:t>
            </a:r>
            <a:r>
              <a:rPr lang="en-US" dirty="0" smtClean="0"/>
              <a:t> was the father of those who dwell in tents and have livestock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Mankind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 17- Cain built a city named Enoch</a:t>
            </a:r>
          </a:p>
          <a:p>
            <a:r>
              <a:rPr lang="en-US" dirty="0" smtClean="0"/>
              <a:t>Verse 20- </a:t>
            </a:r>
            <a:r>
              <a:rPr lang="en-US" dirty="0" err="1" smtClean="0"/>
              <a:t>Jabal</a:t>
            </a:r>
            <a:r>
              <a:rPr lang="en-US" dirty="0" smtClean="0"/>
              <a:t> was the father of those who dwell in tents and have livestock</a:t>
            </a:r>
          </a:p>
          <a:p>
            <a:r>
              <a:rPr lang="en-US" dirty="0" smtClean="0"/>
              <a:t>Verse 21- </a:t>
            </a:r>
            <a:r>
              <a:rPr lang="en-US" dirty="0" smtClean="0"/>
              <a:t>Jubal </a:t>
            </a:r>
            <a:r>
              <a:rPr lang="en-US" dirty="0" smtClean="0"/>
              <a:t>was the father of all those who play the lyre and pipe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Mankind Advancements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Verse 17- Cain built a city named Enoch</a:t>
            </a:r>
          </a:p>
          <a:p>
            <a:r>
              <a:rPr lang="en-US" dirty="0" smtClean="0"/>
              <a:t>Verse 20- </a:t>
            </a:r>
            <a:r>
              <a:rPr lang="en-US" dirty="0" err="1" smtClean="0"/>
              <a:t>Jabal</a:t>
            </a:r>
            <a:r>
              <a:rPr lang="en-US" dirty="0" smtClean="0"/>
              <a:t> was the father of those who dwell in tents and have livestock</a:t>
            </a:r>
          </a:p>
          <a:p>
            <a:r>
              <a:rPr lang="en-US" dirty="0" smtClean="0"/>
              <a:t>Verse 21- </a:t>
            </a:r>
            <a:r>
              <a:rPr lang="en-US" dirty="0" smtClean="0"/>
              <a:t>Jubal </a:t>
            </a:r>
            <a:r>
              <a:rPr lang="en-US" dirty="0" smtClean="0"/>
              <a:t>was the father of all those who play the lyre and pipe</a:t>
            </a:r>
          </a:p>
          <a:p>
            <a:r>
              <a:rPr lang="en-US" dirty="0" smtClean="0"/>
              <a:t>Verse 22-Tubal-Cain was the forger of all implements of bronze and iron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Cain and his Descendants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Genesis 4:16-25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endParaRPr lang="en-US" sz="48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187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r>
              <a:rPr lang="en-US" b="1" baseline="30000" dirty="0"/>
              <a:t>16 </a:t>
            </a:r>
            <a:r>
              <a:rPr lang="en-US" dirty="0"/>
              <a:t>Then Cain went out from the presence of the </a:t>
            </a:r>
            <a:r>
              <a:rPr lang="en-US" cap="small" dirty="0"/>
              <a:t>Lord</a:t>
            </a:r>
            <a:r>
              <a:rPr lang="en-US" dirty="0"/>
              <a:t>, and </a:t>
            </a:r>
            <a:r>
              <a:rPr lang="en-US" dirty="0" smtClean="0"/>
              <a:t>settled </a:t>
            </a:r>
            <a:r>
              <a:rPr lang="en-US" dirty="0"/>
              <a:t>in the land of </a:t>
            </a:r>
            <a:r>
              <a:rPr lang="en-US" dirty="0" smtClean="0"/>
              <a:t>Nod</a:t>
            </a:r>
            <a:r>
              <a:rPr lang="en-US" dirty="0"/>
              <a:t>, east of Eden.</a:t>
            </a:r>
          </a:p>
          <a:p>
            <a:r>
              <a:rPr lang="en-US" b="1" baseline="30000" dirty="0"/>
              <a:t>17 </a:t>
            </a:r>
            <a:r>
              <a:rPr lang="en-US" dirty="0"/>
              <a:t>Cain </a:t>
            </a:r>
            <a:r>
              <a:rPr lang="en-US" dirty="0" smtClean="0"/>
              <a:t>had </a:t>
            </a:r>
            <a:r>
              <a:rPr lang="en-US" dirty="0"/>
              <a:t>relations with his wife and she conceived, and gave birth to Enoch; and he built a city, and called the name of the city Enoch, after the name of his son. </a:t>
            </a:r>
            <a:endParaRPr lang="en-US" dirty="0" smtClean="0"/>
          </a:p>
          <a:p>
            <a:r>
              <a:rPr lang="en-US" b="1" baseline="30000" dirty="0" smtClean="0"/>
              <a:t>18</a:t>
            </a:r>
            <a:r>
              <a:rPr lang="en-US" b="1" baseline="30000" dirty="0"/>
              <a:t> </a:t>
            </a:r>
            <a:r>
              <a:rPr lang="en-US" dirty="0"/>
              <a:t>Now to Enoch was born </a:t>
            </a:r>
            <a:r>
              <a:rPr lang="en-US" dirty="0" err="1"/>
              <a:t>Irad</a:t>
            </a:r>
            <a:r>
              <a:rPr lang="en-US" dirty="0"/>
              <a:t>, and </a:t>
            </a:r>
            <a:r>
              <a:rPr lang="en-US" dirty="0" err="1"/>
              <a:t>Irad</a:t>
            </a:r>
            <a:r>
              <a:rPr lang="en-US" dirty="0"/>
              <a:t> </a:t>
            </a:r>
            <a:r>
              <a:rPr lang="en-US" dirty="0" smtClean="0"/>
              <a:t>became </a:t>
            </a:r>
            <a:r>
              <a:rPr lang="en-US" dirty="0"/>
              <a:t>the father of </a:t>
            </a:r>
            <a:r>
              <a:rPr lang="en-US" dirty="0" err="1"/>
              <a:t>Mehujael</a:t>
            </a:r>
            <a:r>
              <a:rPr lang="en-US" dirty="0"/>
              <a:t>, and </a:t>
            </a:r>
            <a:r>
              <a:rPr lang="en-US" dirty="0" err="1"/>
              <a:t>Mehujael</a:t>
            </a:r>
            <a:r>
              <a:rPr lang="en-US" dirty="0"/>
              <a:t> </a:t>
            </a:r>
            <a:r>
              <a:rPr lang="en-US" dirty="0" smtClean="0"/>
              <a:t>became </a:t>
            </a:r>
            <a:r>
              <a:rPr lang="en-US" dirty="0"/>
              <a:t>the father of </a:t>
            </a:r>
            <a:r>
              <a:rPr lang="en-US" dirty="0" err="1"/>
              <a:t>Methushael</a:t>
            </a:r>
            <a:r>
              <a:rPr lang="en-US" dirty="0"/>
              <a:t>, and </a:t>
            </a:r>
            <a:r>
              <a:rPr lang="en-US" dirty="0" err="1"/>
              <a:t>Methushael</a:t>
            </a:r>
            <a:r>
              <a:rPr lang="en-US" dirty="0"/>
              <a:t> </a:t>
            </a:r>
            <a:r>
              <a:rPr lang="en-US" dirty="0" smtClean="0"/>
              <a:t>became </a:t>
            </a:r>
            <a:r>
              <a:rPr lang="en-US" dirty="0"/>
              <a:t>the father of </a:t>
            </a:r>
            <a:r>
              <a:rPr lang="en-US" dirty="0" err="1"/>
              <a:t>Lamech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204</Words>
  <Application>Microsoft Office PowerPoint</Application>
  <PresentationFormat>On-screen Show (4:3)</PresentationFormat>
  <Paragraphs>58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Cain and his Descendants Genesis 4:16-25</vt:lpstr>
      <vt:lpstr>Slide 2</vt:lpstr>
      <vt:lpstr>Slide 3</vt:lpstr>
      <vt:lpstr>Mankind Advancements</vt:lpstr>
      <vt:lpstr>Mankind Advancements</vt:lpstr>
      <vt:lpstr>Mankind Advancements</vt:lpstr>
      <vt:lpstr>Mankind Advancements</vt:lpstr>
      <vt:lpstr>Cain and his Descendants Genesis 4:16-25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SETH and his Descendants</dc:title>
  <dc:creator>tsamons</dc:creator>
  <cp:lastModifiedBy>East End</cp:lastModifiedBy>
  <cp:revision>108</cp:revision>
  <dcterms:created xsi:type="dcterms:W3CDTF">2018-05-26T23:57:08Z</dcterms:created>
  <dcterms:modified xsi:type="dcterms:W3CDTF">2018-05-27T21:43:23Z</dcterms:modified>
</cp:coreProperties>
</file>