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396" y="-96"/>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txBox="1">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81100" y="1160942"/>
            <a:ext cx="10642600" cy="55118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81100" y="6794500"/>
            <a:ext cx="10642600" cy="1511300"/>
          </a:xfrm>
          <a:prstGeom prst="rect">
            <a:avLst/>
          </a:prstGeom>
        </p:spPr>
        <p:txBody>
          <a:bodyPr/>
          <a:lstStyle/>
          <a:p>
            <a:r>
              <a:t>Title Text</a:t>
            </a:r>
          </a:p>
        </p:txBody>
      </p:sp>
      <p:sp>
        <p:nvSpPr>
          <p:cNvPr id="22" name="Body Level One…"/>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609600" y="1155700"/>
            <a:ext cx="5994400" cy="3568700"/>
          </a:xfrm>
          <a:prstGeom prst="rect">
            <a:avLst/>
          </a:prstGeom>
        </p:spPr>
        <p:txBody>
          <a:bodyPr anchor="b"/>
          <a:lstStyle>
            <a:lvl1pPr>
              <a:defRPr sz="5800"/>
            </a:lvl1pPr>
          </a:lstStyle>
          <a:p>
            <a:r>
              <a:t>Title Text</a:t>
            </a:r>
          </a:p>
        </p:txBody>
      </p:sp>
      <p:sp>
        <p:nvSpPr>
          <p:cNvPr id="40" name="Body Level One…"/>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3" y="9197831"/>
            <a:ext cx="409839" cy="454169"/>
          </a:xfrm>
          <a:prstGeom prst="rect">
            <a:avLst/>
          </a:prstGeom>
        </p:spPr>
        <p:txBody>
          <a:bodyPr/>
          <a:lstStyle>
            <a:lvl1pPr algn="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7831"/>
            <a:ext cx="409839" cy="454169"/>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56" name="In the beginning was the Word, and the Word was with God, and the Word was God. He was in the beginning with God. All things were made through him, and without him was not any thing made that was made.…"/>
          <p:cNvSpPr txBox="1"/>
          <p:nvPr/>
        </p:nvSpPr>
        <p:spPr>
          <a:xfrm>
            <a:off x="1164148" y="1743436"/>
            <a:ext cx="11060008" cy="62667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In the beginning was the Word, and the Word was with God, and the Word was God. He was in the beginning with God. All things were made through him, and without him was not any thing made that was made.</a:t>
            </a:r>
          </a:p>
          <a:p>
            <a:endParaRPr/>
          </a:p>
          <a:p>
            <a:r>
              <a:t>John 1:1-3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6"/>
                                        </p:tgtEl>
                                        <p:attrNameLst>
                                          <p:attrName>style.visibility</p:attrName>
                                        </p:attrNameLst>
                                      </p:cBhvr>
                                      <p:to>
                                        <p:strVal val="visible"/>
                                      </p:to>
                                    </p:set>
                                    <p:animEffect transition="in" filter="wipe(left)">
                                      <p:cBhvr>
                                        <p:cTn id="7" dur="3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59" name="The beginning of wisdom is this: Get wisdom,…"/>
          <p:cNvSpPr txBox="1"/>
          <p:nvPr/>
        </p:nvSpPr>
        <p:spPr>
          <a:xfrm>
            <a:off x="67325" y="1471821"/>
            <a:ext cx="12870150" cy="7638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The beginning of wisdom is this: Get wisdom,</a:t>
            </a:r>
          </a:p>
          <a:p>
            <a:r>
              <a:t>and whatever you get, get insight.</a:t>
            </a:r>
          </a:p>
          <a:p>
            <a:r>
              <a:t>Prize her highly, and she will exalt you;</a:t>
            </a:r>
          </a:p>
          <a:p>
            <a:r>
              <a:t>she will honor you if you embrace her.</a:t>
            </a:r>
          </a:p>
          <a:p>
            <a:r>
              <a:t>She will place on your head a graceful garland;</a:t>
            </a:r>
          </a:p>
          <a:p>
            <a:r>
              <a:t>she will bestow on you a beautiful crown.”</a:t>
            </a:r>
          </a:p>
          <a:p>
            <a:endParaRPr/>
          </a:p>
          <a:p>
            <a:r>
              <a:t>Proverbs 4:7-9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9"/>
                                        </p:tgtEl>
                                        <p:attrNameLst>
                                          <p:attrName>style.visibility</p:attrName>
                                        </p:attrNameLst>
                                      </p:cBhvr>
                                      <p:to>
                                        <p:strVal val="visible"/>
                                      </p:to>
                                    </p:set>
                                    <p:anim calcmode="lin" valueType="num">
                                      <p:cBhvr>
                                        <p:cTn id="7" dur="2500" fill="hold"/>
                                        <p:tgtEl>
                                          <p:spTgt spid="159"/>
                                        </p:tgtEl>
                                        <p:attrNameLst>
                                          <p:attrName>ppt_w</p:attrName>
                                        </p:attrNameLst>
                                      </p:cBhvr>
                                      <p:tavLst>
                                        <p:tav tm="0">
                                          <p:val>
                                            <p:fltVal val="0"/>
                                          </p:val>
                                        </p:tav>
                                        <p:tav tm="100000">
                                          <p:val>
                                            <p:strVal val="#ppt_w"/>
                                          </p:val>
                                        </p:tav>
                                      </p:tavLst>
                                    </p:anim>
                                    <p:anim calcmode="lin" valueType="num">
                                      <p:cBhvr>
                                        <p:cTn id="8" dur="2500" fill="hold"/>
                                        <p:tgtEl>
                                          <p:spTgt spid="1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62" name="To the truth.....…"/>
          <p:cNvSpPr txBox="1"/>
          <p:nvPr/>
        </p:nvSpPr>
        <p:spPr>
          <a:xfrm>
            <a:off x="1332891" y="3071615"/>
            <a:ext cx="9779101" cy="33342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rPr dirty="0"/>
              <a:t>To the truth.....</a:t>
            </a:r>
          </a:p>
          <a:p>
            <a:endParaRPr dirty="0"/>
          </a:p>
          <a:p>
            <a:r>
              <a:rPr dirty="0"/>
              <a:t>The active and living Word </a:t>
            </a:r>
          </a:p>
          <a:p>
            <a:r>
              <a:rPr lang="en-US" dirty="0" smtClean="0"/>
              <a:t>o</a:t>
            </a:r>
            <a:r>
              <a:rPr dirty="0" smtClean="0"/>
              <a:t>f</a:t>
            </a:r>
            <a:endParaRPr dirty="0"/>
          </a:p>
          <a:p>
            <a:r>
              <a:rPr dirty="0"/>
              <a:t>GOD!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3000" fill="hold"/>
                                        <p:tgtEl>
                                          <p:spTgt spid="162"/>
                                        </p:tgtEl>
                                        <p:attrNameLst>
                                          <p:attrName>ppt_w</p:attrName>
                                        </p:attrNameLst>
                                      </p:cBhvr>
                                      <p:tavLst>
                                        <p:tav tm="0">
                                          <p:val>
                                            <p:fltVal val="0"/>
                                          </p:val>
                                        </p:tav>
                                        <p:tav tm="100000">
                                          <p:val>
                                            <p:strVal val="#ppt_w"/>
                                          </p:val>
                                        </p:tav>
                                      </p:tavLst>
                                    </p:anim>
                                    <p:anim calcmode="lin" valueType="num">
                                      <p:cBhvr>
                                        <p:cTn id="8" dur="30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He frustrates the devices of the crafty,…"/>
          <p:cNvSpPr txBox="1"/>
          <p:nvPr/>
        </p:nvSpPr>
        <p:spPr>
          <a:xfrm>
            <a:off x="2916765" y="2726275"/>
            <a:ext cx="7171270" cy="62667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He frustrates the devices of the crafty,</a:t>
            </a:r>
          </a:p>
          <a:p>
            <a:r>
              <a:t>so that their hands achieve no success.</a:t>
            </a:r>
          </a:p>
          <a:p>
            <a:r>
              <a:t>He catches the wise in their own craftiness,</a:t>
            </a:r>
          </a:p>
          <a:p>
            <a:r>
              <a:t>and the schemes of the wily are brought to a quick end.  V12,13</a:t>
            </a:r>
          </a:p>
        </p:txBody>
      </p:sp>
      <p:sp>
        <p:nvSpPr>
          <p:cNvPr id="121" name="Where do I go?"/>
          <p:cNvSpPr txBox="1">
            <a:spLocks noGrp="1"/>
          </p:cNvSpPr>
          <p:nvPr>
            <p:ph type="ctrTitle"/>
          </p:nvPr>
        </p:nvSpPr>
        <p:spPr>
          <a:xfrm>
            <a:off x="1270000" y="269150"/>
            <a:ext cx="10464800" cy="1542889"/>
          </a:xfrm>
          <a:prstGeom prst="rect">
            <a:avLst/>
          </a:prstGeom>
        </p:spPr>
        <p:txBody>
          <a:bodyPr/>
          <a:lstStyle/>
          <a:p>
            <a:r>
              <a:t>Where do I go?</a:t>
            </a:r>
          </a:p>
        </p:txBody>
      </p:sp>
      <p:sp>
        <p:nvSpPr>
          <p:cNvPr id="122" name="In stressful times…"/>
          <p:cNvSpPr txBox="1">
            <a:spLocks noGrp="1"/>
          </p:cNvSpPr>
          <p:nvPr>
            <p:ph type="subTitle" sz="half" idx="1"/>
          </p:nvPr>
        </p:nvSpPr>
        <p:spPr>
          <a:xfrm>
            <a:off x="993876" y="1861650"/>
            <a:ext cx="6461011" cy="4049100"/>
          </a:xfrm>
          <a:prstGeom prst="rect">
            <a:avLst/>
          </a:prstGeom>
        </p:spPr>
        <p:txBody>
          <a:bodyPr/>
          <a:lstStyle/>
          <a:p>
            <a:pPr marL="571500" indent="-571500" algn="l">
              <a:buSzPct val="100000"/>
              <a:buChar char="-"/>
            </a:pPr>
            <a:r>
              <a:rPr dirty="0"/>
              <a:t>In stressful times</a:t>
            </a:r>
          </a:p>
          <a:p>
            <a:pPr marL="571500" indent="-571500" algn="l">
              <a:buSzPct val="100000"/>
              <a:buChar char="-"/>
            </a:pPr>
            <a:r>
              <a:rPr dirty="0"/>
              <a:t>In sad times </a:t>
            </a:r>
          </a:p>
          <a:p>
            <a:pPr marL="571500" indent="-571500" algn="l">
              <a:buSzPct val="100000"/>
              <a:buChar char="-"/>
            </a:pPr>
            <a:r>
              <a:rPr dirty="0"/>
              <a:t>In times of suffering</a:t>
            </a:r>
          </a:p>
          <a:p>
            <a:pPr marL="571500" indent="-571500" algn="l">
              <a:buSzPct val="100000"/>
              <a:buChar char="-"/>
            </a:pPr>
            <a:r>
              <a:rPr dirty="0"/>
              <a:t>For life lessons</a:t>
            </a:r>
          </a:p>
          <a:p>
            <a:pPr marL="571500" indent="-571500" algn="l">
              <a:buSzPct val="100000"/>
              <a:buChar char="-"/>
            </a:pPr>
            <a:r>
              <a:rPr dirty="0"/>
              <a:t>For advice</a:t>
            </a:r>
          </a:p>
        </p:txBody>
      </p:sp>
      <p:sp>
        <p:nvSpPr>
          <p:cNvPr id="123" name="Job chapter 5"/>
          <p:cNvSpPr txBox="1"/>
          <p:nvPr/>
        </p:nvSpPr>
        <p:spPr>
          <a:xfrm>
            <a:off x="3801131" y="1955786"/>
            <a:ext cx="5402538" cy="1663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600"/>
            </a:lvl1pPr>
          </a:lstStyle>
          <a:p>
            <a:r>
              <a:t>Job chapter 5</a:t>
            </a:r>
          </a:p>
        </p:txBody>
      </p:sp>
      <p:pic>
        <p:nvPicPr>
          <p:cNvPr id="124" name="1323A7F5-4B16-4073-8699-4947DD81214C-L0-001.jpeg" descr="1323A7F5-4B16-4073-8699-4947DD81214C-L0-001.jpeg"/>
          <p:cNvPicPr>
            <a:picLocks noChangeAspect="1"/>
          </p:cNvPicPr>
          <p:nvPr/>
        </p:nvPicPr>
        <p:blipFill>
          <a:blip r:embed="rId2" cstate="print">
            <a:extLst/>
          </a:blip>
          <a:stretch>
            <a:fillRect/>
          </a:stretch>
        </p:blipFill>
        <p:spPr>
          <a:xfrm>
            <a:off x="10259270" y="2617743"/>
            <a:ext cx="2273301" cy="1879601"/>
          </a:xfrm>
          <a:prstGeom prst="rect">
            <a:avLst/>
          </a:prstGeom>
          <a:ln w="889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iterate type="lt">
                                    <p:tmPct val="5000"/>
                                  </p:iterate>
                                  <p:childTnLst>
                                    <p:set>
                                      <p:cBhvr>
                                        <p:cTn id="6" dur="1" fill="hold">
                                          <p:stCondLst>
                                            <p:cond delay="0"/>
                                          </p:stCondLst>
                                        </p:cTn>
                                        <p:tgtEl>
                                          <p:spTgt spid="122"/>
                                        </p:tgtEl>
                                        <p:attrNameLst>
                                          <p:attrName>style.visibility</p:attrName>
                                        </p:attrNameLst>
                                      </p:cBhvr>
                                      <p:to>
                                        <p:strVal val="visible"/>
                                      </p:to>
                                    </p:set>
                                    <p:anim calcmode="lin" valueType="num">
                                      <p:cBhvr>
                                        <p:cTn id="7" dur="3000" fill="hold"/>
                                        <p:tgtEl>
                                          <p:spTgt spid="122"/>
                                        </p:tgtEl>
                                        <p:attrNameLst>
                                          <p:attrName>ppt_w</p:attrName>
                                        </p:attrNameLst>
                                      </p:cBhvr>
                                      <p:tavLst>
                                        <p:tav tm="0">
                                          <p:val>
                                            <p:fltVal val="0"/>
                                          </p:val>
                                        </p:tav>
                                        <p:tav tm="100000">
                                          <p:val>
                                            <p:strVal val="#ppt_w"/>
                                          </p:val>
                                        </p:tav>
                                      </p:tavLst>
                                    </p:anim>
                                    <p:anim calcmode="lin" valueType="num">
                                      <p:cBhvr>
                                        <p:cTn id="8" dur="3000" fill="hold"/>
                                        <p:tgtEl>
                                          <p:spTgt spid="122"/>
                                        </p:tgtEl>
                                        <p:attrNameLst>
                                          <p:attrName>ppt_h</p:attrName>
                                        </p:attrNameLst>
                                      </p:cBhvr>
                                      <p:tavLst>
                                        <p:tav tm="0">
                                          <p:val>
                                            <p:fltVal val="0"/>
                                          </p:val>
                                        </p:tav>
                                        <p:tav tm="100000">
                                          <p:val>
                                            <p:strVal val="#ppt_h"/>
                                          </p:val>
                                        </p:tav>
                                      </p:tavLst>
                                    </p:anim>
                                    <p:anim calcmode="lin" valueType="num">
                                      <p:cBhvr>
                                        <p:cTn id="9" dur="3000" fill="hold"/>
                                        <p:tgtEl>
                                          <p:spTgt spid="122"/>
                                        </p:tgtEl>
                                        <p:attrNameLst>
                                          <p:attrName>style.rotation</p:attrName>
                                        </p:attrNameLst>
                                      </p:cBhvr>
                                      <p:tavLst>
                                        <p:tav tm="0">
                                          <p:val>
                                            <p:fltVal val="90"/>
                                          </p:val>
                                        </p:tav>
                                        <p:tav tm="100000">
                                          <p:val>
                                            <p:fltVal val="0"/>
                                          </p:val>
                                        </p:tav>
                                      </p:tavLst>
                                    </p:anim>
                                    <p:animEffect transition="in" filter="fade">
                                      <p:cBhvr>
                                        <p:cTn id="10" dur="3000"/>
                                        <p:tgtEl>
                                          <p:spTgt spid="1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iterate type="lt">
                                    <p:tmPct val="0"/>
                                  </p:iterate>
                                  <p:childTnLst>
                                    <p:animEffect transition="out" filter="checkerboard(across)">
                                      <p:cBhvr>
                                        <p:cTn id="14" dur="3000"/>
                                        <p:tgtEl>
                                          <p:spTgt spid="122"/>
                                        </p:tgtEl>
                                      </p:cBhvr>
                                    </p:animEffect>
                                    <p:set>
                                      <p:cBhvr>
                                        <p:cTn id="15" dur="1" fill="hold">
                                          <p:stCondLst>
                                            <p:cond delay="2999"/>
                                          </p:stCondLst>
                                        </p:cTn>
                                        <p:tgtEl>
                                          <p:spTgt spid="1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p:tmAbs val="0"/>
                                  </p:iterate>
                                  <p:childTnLst>
                                    <p:set>
                                      <p:cBhvr>
                                        <p:cTn id="19" fill="hold"/>
                                        <p:tgtEl>
                                          <p:spTgt spid="1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3" nodeType="clickEffect">
                                  <p:stCondLst>
                                    <p:cond delay="0"/>
                                  </p:stCondLst>
                                  <p:iterate>
                                    <p:tmAbs val="0"/>
                                  </p:iterate>
                                  <p:childTnLst>
                                    <p:set>
                                      <p:cBhvr>
                                        <p:cTn id="23" fill="hold"/>
                                        <p:tgtEl>
                                          <p:spTgt spid="120"/>
                                        </p:tgtEl>
                                        <p:attrNameLst>
                                          <p:attrName>style.visibility</p:attrName>
                                        </p:attrNameLst>
                                      </p:cBhvr>
                                      <p:to>
                                        <p:strVal val="visible"/>
                                      </p:to>
                                    </p:set>
                                    <p:anim calcmode="lin" valueType="num">
                                      <p:cBhvr>
                                        <p:cTn id="24" dur="1000" fill="hold"/>
                                        <p:tgtEl>
                                          <p:spTgt spid="120"/>
                                        </p:tgtEl>
                                        <p:attrNameLst>
                                          <p:attrName>ppt_x</p:attrName>
                                        </p:attrNameLst>
                                      </p:cBhvr>
                                      <p:tavLst>
                                        <p:tav tm="0">
                                          <p:val>
                                            <p:strVal val="0-#ppt_w/2"/>
                                          </p:val>
                                        </p:tav>
                                        <p:tav tm="100000">
                                          <p:val>
                                            <p:strVal val="#ppt_x"/>
                                          </p:val>
                                        </p:tav>
                                      </p:tavLst>
                                    </p:anim>
                                    <p:anim calcmode="lin" valueType="num">
                                      <p:cBhvr>
                                        <p:cTn id="25" dur="1000" fill="hold"/>
                                        <p:tgtEl>
                                          <p:spTgt spid="12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4" nodeType="afterEffect">
                                  <p:stCondLst>
                                    <p:cond delay="4750"/>
                                  </p:stCondLst>
                                  <p:iterate>
                                    <p:tmAbs val="0"/>
                                  </p:iterate>
                                  <p:childTnLst>
                                    <p:set>
                                      <p:cBhvr>
                                        <p:cTn id="28" fill="hold"/>
                                        <p:tgtEl>
                                          <p:spTgt spid="124"/>
                                        </p:tgtEl>
                                        <p:attrNameLst>
                                          <p:attrName>style.visibility</p:attrName>
                                        </p:attrNameLst>
                                      </p:cBhvr>
                                      <p:to>
                                        <p:strVal val="visible"/>
                                      </p:to>
                                    </p:set>
                                    <p:anim calcmode="lin" valueType="num">
                                      <p:cBhvr>
                                        <p:cTn id="29" dur="3000" fill="hold"/>
                                        <p:tgtEl>
                                          <p:spTgt spid="124"/>
                                        </p:tgtEl>
                                        <p:attrNameLst>
                                          <p:attrName>ppt_x</p:attrName>
                                        </p:attrNameLst>
                                      </p:cBhvr>
                                      <p:tavLst>
                                        <p:tav tm="0">
                                          <p:val>
                                            <p:strVal val="1+#ppt_w/2"/>
                                          </p:val>
                                        </p:tav>
                                        <p:tav tm="100000">
                                          <p:val>
                                            <p:strVal val="#ppt_x"/>
                                          </p:val>
                                        </p:tav>
                                      </p:tavLst>
                                    </p:anim>
                                    <p:anim calcmode="lin" valueType="num">
                                      <p:cBhvr>
                                        <p:cTn id="30" dur="30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3" animBg="1" advAuto="0"/>
      <p:bldP spid="122" grpId="1" animBg="1" advAuto="0"/>
      <p:bldP spid="122" grpId="2" animBg="1"/>
      <p:bldP spid="123" grpId="2" animBg="1" advAuto="0"/>
      <p:bldP spid="124"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Where do I go?"/>
          <p:cNvSpPr txBox="1">
            <a:spLocks noGrp="1"/>
          </p:cNvSpPr>
          <p:nvPr>
            <p:ph type="title"/>
          </p:nvPr>
        </p:nvSpPr>
        <p:spPr>
          <a:prstGeom prst="rect">
            <a:avLst/>
          </a:prstGeom>
        </p:spPr>
        <p:txBody>
          <a:bodyPr/>
          <a:lstStyle/>
          <a:p>
            <a:r>
              <a:t>Where do I go?</a:t>
            </a:r>
          </a:p>
        </p:txBody>
      </p:sp>
      <p:sp>
        <p:nvSpPr>
          <p:cNvPr id="127" name="Psychiatrist…"/>
          <p:cNvSpPr txBox="1">
            <a:spLocks noGrp="1"/>
          </p:cNvSpPr>
          <p:nvPr>
            <p:ph type="body" idx="1"/>
          </p:nvPr>
        </p:nvSpPr>
        <p:spPr>
          <a:prstGeom prst="rect">
            <a:avLst/>
          </a:prstGeom>
        </p:spPr>
        <p:txBody>
          <a:bodyPr/>
          <a:lstStyle/>
          <a:p>
            <a:pPr>
              <a:buBlip>
                <a:blip r:embed="rId2"/>
              </a:buBlip>
            </a:pPr>
            <a:r>
              <a:t>Psychiatrist</a:t>
            </a:r>
          </a:p>
          <a:p>
            <a:pPr>
              <a:buBlip>
                <a:blip r:embed="rId2"/>
              </a:buBlip>
            </a:pPr>
            <a:r>
              <a:t>Friend or multiple friends</a:t>
            </a:r>
          </a:p>
          <a:p>
            <a:pPr>
              <a:buBlip>
                <a:blip r:embed="rId2"/>
              </a:buBlip>
            </a:pPr>
            <a:r>
              <a:t>Stranger</a:t>
            </a:r>
          </a:p>
          <a:p>
            <a:pPr>
              <a:buBlip>
                <a:blip r:embed="rId2"/>
              </a:buBlip>
            </a:pPr>
            <a:r>
              <a:t>Self-help books</a:t>
            </a:r>
          </a:p>
          <a:p>
            <a:pPr>
              <a:buBlip>
                <a:blip r:embed="rId2"/>
              </a:buBlip>
            </a:pPr>
            <a:r>
              <a:t>Social media</a:t>
            </a:r>
          </a:p>
        </p:txBody>
      </p:sp>
      <p:grpSp>
        <p:nvGrpSpPr>
          <p:cNvPr id="130" name="2EE9B02A-FF6C-4E29-A827-BA3821F5EF1A-L0-001.jpeg"/>
          <p:cNvGrpSpPr/>
          <p:nvPr/>
        </p:nvGrpSpPr>
        <p:grpSpPr>
          <a:xfrm>
            <a:off x="6651347" y="4933946"/>
            <a:ext cx="3529484" cy="3839883"/>
            <a:chOff x="0" y="0"/>
            <a:chExt cx="3529483" cy="3839881"/>
          </a:xfrm>
        </p:grpSpPr>
        <p:pic>
          <p:nvPicPr>
            <p:cNvPr id="129" name="2EE9B02A-FF6C-4E29-A827-BA3821F5EF1A-L0-001.jpeg" descr="2EE9B02A-FF6C-4E29-A827-BA3821F5EF1A-L0-001.jpeg"/>
            <p:cNvPicPr>
              <a:picLocks noChangeAspect="1"/>
            </p:cNvPicPr>
            <p:nvPr/>
          </p:nvPicPr>
          <p:blipFill>
            <a:blip r:embed="rId3" cstate="print">
              <a:alphaModFix amt="58999"/>
              <a:extLst/>
            </a:blip>
            <a:stretch>
              <a:fillRect/>
            </a:stretch>
          </p:blipFill>
          <p:spPr>
            <a:xfrm>
              <a:off x="139700" y="450098"/>
              <a:ext cx="3250084" cy="3250084"/>
            </a:xfrm>
            <a:prstGeom prst="rect">
              <a:avLst/>
            </a:prstGeom>
            <a:ln>
              <a:noFill/>
            </a:ln>
            <a:effectLst/>
          </p:spPr>
        </p:pic>
        <p:pic>
          <p:nvPicPr>
            <p:cNvPr id="128" name="2EE9B02A-FF6C-4E29-A827-BA3821F5EF1A-L0-001.jpeg" descr="2EE9B02A-FF6C-4E29-A827-BA3821F5EF1A-L0-001.jpeg"/>
            <p:cNvPicPr>
              <a:picLocks/>
            </p:cNvPicPr>
            <p:nvPr/>
          </p:nvPicPr>
          <p:blipFill>
            <a:blip r:embed="rId4" cstate="print">
              <a:alphaModFix amt="58999"/>
              <a:extLst/>
            </a:blip>
            <a:stretch>
              <a:fillRect/>
            </a:stretch>
          </p:blipFill>
          <p:spPr>
            <a:xfrm>
              <a:off x="0" y="-1"/>
              <a:ext cx="3529484" cy="3839883"/>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anim calcmode="lin" valueType="num">
                                      <p:cBhvr>
                                        <p:cTn id="7" dur="1750" fill="hold"/>
                                        <p:tgtEl>
                                          <p:spTgt spid="127">
                                            <p:bg/>
                                          </p:spTgt>
                                        </p:tgtEl>
                                        <p:attrNameLst>
                                          <p:attrName>ppt_w</p:attrName>
                                        </p:attrNameLst>
                                      </p:cBhvr>
                                      <p:tavLst>
                                        <p:tav tm="0">
                                          <p:val>
                                            <p:strVal val="4*#ppt_w"/>
                                          </p:val>
                                        </p:tav>
                                        <p:tav tm="100000">
                                          <p:val>
                                            <p:strVal val="#ppt_w"/>
                                          </p:val>
                                        </p:tav>
                                      </p:tavLst>
                                    </p:anim>
                                    <p:anim calcmode="lin" valueType="num">
                                      <p:cBhvr>
                                        <p:cTn id="8" dur="1750" fill="hold"/>
                                        <p:tgtEl>
                                          <p:spTgt spid="127">
                                            <p:bg/>
                                          </p:spTgt>
                                        </p:tgtEl>
                                        <p:attrNameLst>
                                          <p:attrName>ppt_h</p:attrName>
                                        </p:attrNameLst>
                                      </p:cBhvr>
                                      <p:tavLst>
                                        <p:tav tm="0">
                                          <p:val>
                                            <p:strVal val="4*#ppt_h"/>
                                          </p:val>
                                        </p:tav>
                                        <p:tav tm="100000">
                                          <p:val>
                                            <p:strVal val="#ppt_h"/>
                                          </p:val>
                                        </p:tav>
                                      </p:tavLst>
                                    </p:anim>
                                  </p:childTnLst>
                                </p:cTn>
                              </p:par>
                              <p:par>
                                <p:cTn id="9" presetID="23" presetClass="entr" presetSubtype="32" fill="hold" grpId="1" nodeType="withEffect">
                                  <p:stCondLst>
                                    <p:cond delay="0"/>
                                  </p:stCondLst>
                                  <p:iterate>
                                    <p:tmAbs val="0"/>
                                  </p:iterate>
                                  <p:childTnLst>
                                    <p:set>
                                      <p:cBhvr>
                                        <p:cTn id="10" fill="hold"/>
                                        <p:tgtEl>
                                          <p:spTgt spid="127">
                                            <p:txEl>
                                              <p:pRg st="0" end="0"/>
                                            </p:txEl>
                                          </p:spTgt>
                                        </p:tgtEl>
                                        <p:attrNameLst>
                                          <p:attrName>style.visibility</p:attrName>
                                        </p:attrNameLst>
                                      </p:cBhvr>
                                      <p:to>
                                        <p:strVal val="visible"/>
                                      </p:to>
                                    </p:set>
                                    <p:anim calcmode="lin" valueType="num">
                                      <p:cBhvr>
                                        <p:cTn id="11" dur="1750" fill="hold"/>
                                        <p:tgtEl>
                                          <p:spTgt spid="127">
                                            <p:txEl>
                                              <p:pRg st="0" end="0"/>
                                            </p:txEl>
                                          </p:spTgt>
                                        </p:tgtEl>
                                        <p:attrNameLst>
                                          <p:attrName>ppt_w</p:attrName>
                                        </p:attrNameLst>
                                      </p:cBhvr>
                                      <p:tavLst>
                                        <p:tav tm="0">
                                          <p:val>
                                            <p:strVal val="4*#ppt_w"/>
                                          </p:val>
                                        </p:tav>
                                        <p:tav tm="100000">
                                          <p:val>
                                            <p:strVal val="#ppt_w"/>
                                          </p:val>
                                        </p:tav>
                                      </p:tavLst>
                                    </p:anim>
                                    <p:anim calcmode="lin" valueType="num">
                                      <p:cBhvr>
                                        <p:cTn id="12" dur="1750" fill="hold"/>
                                        <p:tgtEl>
                                          <p:spTgt spid="127">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1750"/>
                            </p:stCondLst>
                            <p:childTnLst>
                              <p:par>
                                <p:cTn id="14" presetID="23" presetClass="entr" presetSubtype="32" fill="hold" grpId="1" nodeType="afterEffect">
                                  <p:stCondLst>
                                    <p:cond delay="3000"/>
                                  </p:stCondLst>
                                  <p:iterate>
                                    <p:tmAbs val="0"/>
                                  </p:iterate>
                                  <p:childTnLst>
                                    <p:set>
                                      <p:cBhvr>
                                        <p:cTn id="15" fill="hold"/>
                                        <p:tgtEl>
                                          <p:spTgt spid="127">
                                            <p:txEl>
                                              <p:pRg st="1" end="1"/>
                                            </p:txEl>
                                          </p:spTgt>
                                        </p:tgtEl>
                                        <p:attrNameLst>
                                          <p:attrName>style.visibility</p:attrName>
                                        </p:attrNameLst>
                                      </p:cBhvr>
                                      <p:to>
                                        <p:strVal val="visible"/>
                                      </p:to>
                                    </p:set>
                                    <p:anim calcmode="lin" valueType="num">
                                      <p:cBhvr>
                                        <p:cTn id="16" dur="1750" fill="hold"/>
                                        <p:tgtEl>
                                          <p:spTgt spid="127">
                                            <p:txEl>
                                              <p:pRg st="1" end="1"/>
                                            </p:txEl>
                                          </p:spTgt>
                                        </p:tgtEl>
                                        <p:attrNameLst>
                                          <p:attrName>ppt_w</p:attrName>
                                        </p:attrNameLst>
                                      </p:cBhvr>
                                      <p:tavLst>
                                        <p:tav tm="0">
                                          <p:val>
                                            <p:strVal val="4*#ppt_w"/>
                                          </p:val>
                                        </p:tav>
                                        <p:tav tm="100000">
                                          <p:val>
                                            <p:strVal val="#ppt_w"/>
                                          </p:val>
                                        </p:tav>
                                      </p:tavLst>
                                    </p:anim>
                                    <p:anim calcmode="lin" valueType="num">
                                      <p:cBhvr>
                                        <p:cTn id="17" dur="1750" fill="hold"/>
                                        <p:tgtEl>
                                          <p:spTgt spid="127">
                                            <p:txEl>
                                              <p:pRg st="1" end="1"/>
                                            </p:txEl>
                                          </p:spTgt>
                                        </p:tgtEl>
                                        <p:attrNameLst>
                                          <p:attrName>ppt_h</p:attrName>
                                        </p:attrNameLst>
                                      </p:cBhvr>
                                      <p:tavLst>
                                        <p:tav tm="0">
                                          <p:val>
                                            <p:strVal val="4*#ppt_h"/>
                                          </p:val>
                                        </p:tav>
                                        <p:tav tm="100000">
                                          <p:val>
                                            <p:strVal val="#ppt_h"/>
                                          </p:val>
                                        </p:tav>
                                      </p:tavLst>
                                    </p:anim>
                                  </p:childTnLst>
                                </p:cTn>
                              </p:par>
                            </p:childTnLst>
                          </p:cTn>
                        </p:par>
                        <p:par>
                          <p:cTn id="18" fill="hold">
                            <p:stCondLst>
                              <p:cond delay="6500"/>
                            </p:stCondLst>
                            <p:childTnLst>
                              <p:par>
                                <p:cTn id="19" presetID="23" presetClass="entr" presetSubtype="32" fill="hold" grpId="1" nodeType="afterEffect">
                                  <p:stCondLst>
                                    <p:cond delay="3000"/>
                                  </p:stCondLst>
                                  <p:iterate>
                                    <p:tmAbs val="0"/>
                                  </p:iterate>
                                  <p:childTnLst>
                                    <p:set>
                                      <p:cBhvr>
                                        <p:cTn id="20" fill="hold"/>
                                        <p:tgtEl>
                                          <p:spTgt spid="127">
                                            <p:txEl>
                                              <p:pRg st="2" end="2"/>
                                            </p:txEl>
                                          </p:spTgt>
                                        </p:tgtEl>
                                        <p:attrNameLst>
                                          <p:attrName>style.visibility</p:attrName>
                                        </p:attrNameLst>
                                      </p:cBhvr>
                                      <p:to>
                                        <p:strVal val="visible"/>
                                      </p:to>
                                    </p:set>
                                    <p:anim calcmode="lin" valueType="num">
                                      <p:cBhvr>
                                        <p:cTn id="21" dur="1750" fill="hold"/>
                                        <p:tgtEl>
                                          <p:spTgt spid="127">
                                            <p:txEl>
                                              <p:pRg st="2" end="2"/>
                                            </p:txEl>
                                          </p:spTgt>
                                        </p:tgtEl>
                                        <p:attrNameLst>
                                          <p:attrName>ppt_w</p:attrName>
                                        </p:attrNameLst>
                                      </p:cBhvr>
                                      <p:tavLst>
                                        <p:tav tm="0">
                                          <p:val>
                                            <p:strVal val="4*#ppt_w"/>
                                          </p:val>
                                        </p:tav>
                                        <p:tav tm="100000">
                                          <p:val>
                                            <p:strVal val="#ppt_w"/>
                                          </p:val>
                                        </p:tav>
                                      </p:tavLst>
                                    </p:anim>
                                    <p:anim calcmode="lin" valueType="num">
                                      <p:cBhvr>
                                        <p:cTn id="22" dur="1750" fill="hold"/>
                                        <p:tgtEl>
                                          <p:spTgt spid="127">
                                            <p:txEl>
                                              <p:pRg st="2" end="2"/>
                                            </p:txEl>
                                          </p:spTgt>
                                        </p:tgtEl>
                                        <p:attrNameLst>
                                          <p:attrName>ppt_h</p:attrName>
                                        </p:attrNameLst>
                                      </p:cBhvr>
                                      <p:tavLst>
                                        <p:tav tm="0">
                                          <p:val>
                                            <p:strVal val="4*#ppt_h"/>
                                          </p:val>
                                        </p:tav>
                                        <p:tav tm="100000">
                                          <p:val>
                                            <p:strVal val="#ppt_h"/>
                                          </p:val>
                                        </p:tav>
                                      </p:tavLst>
                                    </p:anim>
                                  </p:childTnLst>
                                </p:cTn>
                              </p:par>
                            </p:childTnLst>
                          </p:cTn>
                        </p:par>
                        <p:par>
                          <p:cTn id="23" fill="hold">
                            <p:stCondLst>
                              <p:cond delay="11250"/>
                            </p:stCondLst>
                            <p:childTnLst>
                              <p:par>
                                <p:cTn id="24" presetID="23" presetClass="entr" presetSubtype="32" fill="hold" grpId="1" nodeType="afterEffect">
                                  <p:stCondLst>
                                    <p:cond delay="3000"/>
                                  </p:stCondLst>
                                  <p:iterate>
                                    <p:tmAbs val="0"/>
                                  </p:iterate>
                                  <p:childTnLst>
                                    <p:set>
                                      <p:cBhvr>
                                        <p:cTn id="25" fill="hold"/>
                                        <p:tgtEl>
                                          <p:spTgt spid="127">
                                            <p:txEl>
                                              <p:pRg st="3" end="3"/>
                                            </p:txEl>
                                          </p:spTgt>
                                        </p:tgtEl>
                                        <p:attrNameLst>
                                          <p:attrName>style.visibility</p:attrName>
                                        </p:attrNameLst>
                                      </p:cBhvr>
                                      <p:to>
                                        <p:strVal val="visible"/>
                                      </p:to>
                                    </p:set>
                                    <p:anim calcmode="lin" valueType="num">
                                      <p:cBhvr>
                                        <p:cTn id="26" dur="1750" fill="hold"/>
                                        <p:tgtEl>
                                          <p:spTgt spid="127">
                                            <p:txEl>
                                              <p:pRg st="3" end="3"/>
                                            </p:txEl>
                                          </p:spTgt>
                                        </p:tgtEl>
                                        <p:attrNameLst>
                                          <p:attrName>ppt_w</p:attrName>
                                        </p:attrNameLst>
                                      </p:cBhvr>
                                      <p:tavLst>
                                        <p:tav tm="0">
                                          <p:val>
                                            <p:strVal val="4*#ppt_w"/>
                                          </p:val>
                                        </p:tav>
                                        <p:tav tm="100000">
                                          <p:val>
                                            <p:strVal val="#ppt_w"/>
                                          </p:val>
                                        </p:tav>
                                      </p:tavLst>
                                    </p:anim>
                                    <p:anim calcmode="lin" valueType="num">
                                      <p:cBhvr>
                                        <p:cTn id="27" dur="1750" fill="hold"/>
                                        <p:tgtEl>
                                          <p:spTgt spid="127">
                                            <p:txEl>
                                              <p:pRg st="3" end="3"/>
                                            </p:txEl>
                                          </p:spTgt>
                                        </p:tgtEl>
                                        <p:attrNameLst>
                                          <p:attrName>ppt_h</p:attrName>
                                        </p:attrNameLst>
                                      </p:cBhvr>
                                      <p:tavLst>
                                        <p:tav tm="0">
                                          <p:val>
                                            <p:strVal val="4*#ppt_h"/>
                                          </p:val>
                                        </p:tav>
                                        <p:tav tm="100000">
                                          <p:val>
                                            <p:strVal val="#ppt_h"/>
                                          </p:val>
                                        </p:tav>
                                      </p:tavLst>
                                    </p:anim>
                                  </p:childTnLst>
                                </p:cTn>
                              </p:par>
                            </p:childTnLst>
                          </p:cTn>
                        </p:par>
                        <p:par>
                          <p:cTn id="28" fill="hold">
                            <p:stCondLst>
                              <p:cond delay="16000"/>
                            </p:stCondLst>
                            <p:childTnLst>
                              <p:par>
                                <p:cTn id="29" presetID="23" presetClass="entr" presetSubtype="32" fill="hold" grpId="1" nodeType="afterEffect">
                                  <p:stCondLst>
                                    <p:cond delay="3000"/>
                                  </p:stCondLst>
                                  <p:iterate>
                                    <p:tmAbs val="0"/>
                                  </p:iterate>
                                  <p:childTnLst>
                                    <p:set>
                                      <p:cBhvr>
                                        <p:cTn id="30" fill="hold"/>
                                        <p:tgtEl>
                                          <p:spTgt spid="127">
                                            <p:txEl>
                                              <p:pRg st="4" end="4"/>
                                            </p:txEl>
                                          </p:spTgt>
                                        </p:tgtEl>
                                        <p:attrNameLst>
                                          <p:attrName>style.visibility</p:attrName>
                                        </p:attrNameLst>
                                      </p:cBhvr>
                                      <p:to>
                                        <p:strVal val="visible"/>
                                      </p:to>
                                    </p:set>
                                    <p:anim calcmode="lin" valueType="num">
                                      <p:cBhvr>
                                        <p:cTn id="31" dur="1750" fill="hold"/>
                                        <p:tgtEl>
                                          <p:spTgt spid="127">
                                            <p:txEl>
                                              <p:pRg st="4" end="4"/>
                                            </p:txEl>
                                          </p:spTgt>
                                        </p:tgtEl>
                                        <p:attrNameLst>
                                          <p:attrName>ppt_w</p:attrName>
                                        </p:attrNameLst>
                                      </p:cBhvr>
                                      <p:tavLst>
                                        <p:tav tm="0">
                                          <p:val>
                                            <p:strVal val="4*#ppt_w"/>
                                          </p:val>
                                        </p:tav>
                                        <p:tav tm="100000">
                                          <p:val>
                                            <p:strVal val="#ppt_w"/>
                                          </p:val>
                                        </p:tav>
                                      </p:tavLst>
                                    </p:anim>
                                    <p:anim calcmode="lin" valueType="num">
                                      <p:cBhvr>
                                        <p:cTn id="32" dur="1750" fill="hold"/>
                                        <p:tgtEl>
                                          <p:spTgt spid="127">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33" name="Within the covers of the Bible are the answers for all the problems men face.  Ronald Reagan"/>
          <p:cNvSpPr txBox="1"/>
          <p:nvPr/>
        </p:nvSpPr>
        <p:spPr>
          <a:xfrm>
            <a:off x="631077" y="1383883"/>
            <a:ext cx="11742646" cy="13406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355600">
              <a:defRPr sz="3300"/>
            </a:pPr>
            <a:r>
              <a:t>Within the covers of the Bible are the answers for all the problems men face.  Ronald Reagan</a:t>
            </a:r>
          </a:p>
        </p:txBody>
      </p:sp>
      <p:sp>
        <p:nvSpPr>
          <p:cNvPr id="134" name="All Scripture is breathed out by God and profitable for teaching, for reproof, for correction, and for training in righteousness, that the man of God may be complete, equipped for every good work.…"/>
          <p:cNvSpPr txBox="1"/>
          <p:nvPr/>
        </p:nvSpPr>
        <p:spPr>
          <a:xfrm>
            <a:off x="719283" y="5587095"/>
            <a:ext cx="10676503" cy="38298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355600">
              <a:defRPr sz="3300"/>
            </a:pPr>
            <a:r>
              <a:rPr dirty="0"/>
              <a:t>All Scripture is breathed out by God and profitable for teaching, for reproof, for correction, and for training in righteousness, that the man of God may be complete, equipped for every good work. </a:t>
            </a:r>
          </a:p>
          <a:p>
            <a:pPr algn="l" defTabSz="355600">
              <a:defRPr sz="3300"/>
            </a:pPr>
            <a:r>
              <a:rPr dirty="0"/>
              <a:t>2Timothy 3:16,17</a:t>
            </a:r>
          </a:p>
        </p:txBody>
      </p:sp>
      <p:sp>
        <p:nvSpPr>
          <p:cNvPr id="135" name="What has been is what will be,…"/>
          <p:cNvSpPr txBox="1"/>
          <p:nvPr/>
        </p:nvSpPr>
        <p:spPr>
          <a:xfrm>
            <a:off x="733939" y="2863189"/>
            <a:ext cx="11536922" cy="25852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355600">
              <a:defRPr sz="3300"/>
            </a:pPr>
            <a:r>
              <a:t>What has been is what will be,</a:t>
            </a:r>
          </a:p>
          <a:p>
            <a:pPr algn="l" defTabSz="355600">
              <a:defRPr sz="3300"/>
            </a:pPr>
            <a:r>
              <a:t>and what has been done is what will be done,</a:t>
            </a:r>
          </a:p>
          <a:p>
            <a:pPr algn="l" defTabSz="355600">
              <a:defRPr sz="3300"/>
            </a:pPr>
            <a:r>
              <a:t>and there is nothing new under the sun. Ecclesiastes 1:9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33"/>
                                        </p:tgtEl>
                                        <p:attrNameLst>
                                          <p:attrName>style.visibility</p:attrName>
                                        </p:attrNameLst>
                                      </p:cBhvr>
                                      <p:to>
                                        <p:strVal val="visible"/>
                                      </p:to>
                                    </p:set>
                                    <p:anim calcmode="lin" valueType="num">
                                      <p:cBhvr>
                                        <p:cTn id="7" dur="2000" fill="hold"/>
                                        <p:tgtEl>
                                          <p:spTgt spid="133"/>
                                        </p:tgtEl>
                                        <p:attrNameLst>
                                          <p:attrName>ppt_x</p:attrName>
                                        </p:attrNameLst>
                                      </p:cBhvr>
                                      <p:tavLst>
                                        <p:tav tm="0">
                                          <p:val>
                                            <p:strVal val="#ppt_x"/>
                                          </p:val>
                                        </p:tav>
                                        <p:tav tm="100000">
                                          <p:val>
                                            <p:strVal val="#ppt_x"/>
                                          </p:val>
                                        </p:tav>
                                      </p:tavLst>
                                    </p:anim>
                                    <p:anim calcmode="lin" valueType="num">
                                      <p:cBhvr>
                                        <p:cTn id="8" dur="2000" fill="hold"/>
                                        <p:tgtEl>
                                          <p:spTgt spid="1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iterate>
                                    <p:tmAbs val="0"/>
                                  </p:iterate>
                                  <p:childTnLst>
                                    <p:set>
                                      <p:cBhvr>
                                        <p:cTn id="12" fill="hold">
                                          <p:stCondLst>
                                            <p:cond delay="0"/>
                                          </p:stCondLst>
                                        </p:cTn>
                                        <p:tgtEl>
                                          <p:spTgt spid="1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p:tmAbs val="0"/>
                                  </p:iterate>
                                  <p:childTnLst>
                                    <p:set>
                                      <p:cBhvr>
                                        <p:cTn id="16" fill="hold"/>
                                        <p:tgtEl>
                                          <p:spTgt spid="135"/>
                                        </p:tgtEl>
                                        <p:attrNameLst>
                                          <p:attrName>style.visibility</p:attrName>
                                        </p:attrNameLst>
                                      </p:cBhvr>
                                      <p:to>
                                        <p:strVal val="visible"/>
                                      </p:to>
                                    </p:set>
                                    <p:anim calcmode="lin" valueType="num">
                                      <p:cBhvr>
                                        <p:cTn id="17" dur="1500" fill="hold"/>
                                        <p:tgtEl>
                                          <p:spTgt spid="135"/>
                                        </p:tgtEl>
                                        <p:attrNameLst>
                                          <p:attrName>ppt_x</p:attrName>
                                        </p:attrNameLst>
                                      </p:cBhvr>
                                      <p:tavLst>
                                        <p:tav tm="0">
                                          <p:val>
                                            <p:strVal val="#ppt_x"/>
                                          </p:val>
                                        </p:tav>
                                        <p:tav tm="100000">
                                          <p:val>
                                            <p:strVal val="#ppt_x"/>
                                          </p:val>
                                        </p:tav>
                                      </p:tavLst>
                                    </p:anim>
                                    <p:anim calcmode="lin" valueType="num">
                                      <p:cBhvr>
                                        <p:cTn id="18" dur="1500" fill="hold"/>
                                        <p:tgtEl>
                                          <p:spTgt spid="13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iterate>
                                    <p:tmAbs val="0"/>
                                  </p:iterate>
                                  <p:childTnLst>
                                    <p:set>
                                      <p:cBhvr>
                                        <p:cTn id="22" fill="hold">
                                          <p:stCondLst>
                                            <p:cond delay="0"/>
                                          </p:stCondLst>
                                        </p:cTn>
                                        <p:tgtEl>
                                          <p:spTgt spid="1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P spid="133" grpId="2" animBg="1" advAuto="0"/>
      <p:bldP spid="134" grpId="0" animBg="1"/>
      <p:bldP spid="135" grpId="3" animBg="1" advAuto="0"/>
      <p:bldP spid="135"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38" name="Write down......…"/>
          <p:cNvSpPr txBox="1"/>
          <p:nvPr/>
        </p:nvSpPr>
        <p:spPr>
          <a:xfrm>
            <a:off x="2129" y="1528201"/>
            <a:ext cx="13000542" cy="700400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rPr dirty="0"/>
              <a:t>Write down......</a:t>
            </a:r>
          </a:p>
          <a:p>
            <a:pPr>
              <a:defRPr sz="3800"/>
            </a:pPr>
            <a:endParaRPr dirty="0"/>
          </a:p>
          <a:p>
            <a:pPr>
              <a:defRPr sz="3800"/>
            </a:pPr>
            <a:r>
              <a:rPr dirty="0"/>
              <a:t>Where you’ve been and how you got there,</a:t>
            </a:r>
          </a:p>
          <a:p>
            <a:pPr>
              <a:defRPr sz="3800"/>
            </a:pPr>
            <a:endParaRPr dirty="0"/>
          </a:p>
          <a:p>
            <a:pPr>
              <a:defRPr sz="3800"/>
            </a:pPr>
            <a:r>
              <a:rPr dirty="0"/>
              <a:t>Where you are.... what you like about it and what you don’t.</a:t>
            </a:r>
          </a:p>
          <a:p>
            <a:pPr>
              <a:defRPr sz="3800"/>
            </a:pPr>
            <a:endParaRPr dirty="0"/>
          </a:p>
          <a:p>
            <a:pPr>
              <a:defRPr sz="3800"/>
            </a:pPr>
            <a:r>
              <a:rPr dirty="0"/>
              <a:t>Where you want to be and search first the scriptures to see how to get there.</a:t>
            </a:r>
          </a:p>
          <a:p>
            <a:pPr>
              <a:defRPr sz="3800"/>
            </a:pPr>
            <a:endParaRPr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8"/>
                                        </p:tgtEl>
                                        <p:attrNameLst>
                                          <p:attrName>style.visibility</p:attrName>
                                        </p:attrNameLst>
                                      </p:cBhvr>
                                      <p:to>
                                        <p:strVal val="visible"/>
                                      </p:to>
                                    </p:set>
                                    <p:anim calcmode="lin" valueType="num">
                                      <p:cBhvr>
                                        <p:cTn id="7" dur="2000" fill="hold"/>
                                        <p:tgtEl>
                                          <p:spTgt spid="138"/>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38"/>
                                        </p:tgtEl>
                                        <p:attrNameLst>
                                          <p:attrName>ppt_y</p:attrName>
                                        </p:attrNameLst>
                                      </p:cBhvr>
                                      <p:tavLst>
                                        <p:tav tm="0">
                                          <p:val>
                                            <p:strVal val="#ppt_y"/>
                                          </p:val>
                                        </p:tav>
                                        <p:tav tm="100000">
                                          <p:val>
                                            <p:strVal val="#ppt_y"/>
                                          </p:val>
                                        </p:tav>
                                      </p:tavLst>
                                    </p:anim>
                                    <p:anim calcmode="lin" valueType="num">
                                      <p:cBhvr>
                                        <p:cTn id="9" dur="2000" fill="hold"/>
                                        <p:tgtEl>
                                          <p:spTgt spid="138"/>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3CAF543A-7940-4F3D-B83B-DF3CCF1618F1-L0-001.jpeg" descr="3CAF543A-7940-4F3D-B83B-DF3CCF1618F1-L0-001.jpeg"/>
          <p:cNvPicPr>
            <a:picLocks/>
          </p:cNvPicPr>
          <p:nvPr/>
        </p:nvPicPr>
        <p:blipFill>
          <a:blip r:embed="rId2" cstate="print">
            <a:alphaModFix amt="56000"/>
            <a:extLst/>
          </a:blip>
          <a:stretch>
            <a:fillRect/>
          </a:stretch>
        </p:blipFill>
        <p:spPr>
          <a:xfrm>
            <a:off x="8226973" y="1196127"/>
            <a:ext cx="4881336" cy="7361346"/>
          </a:xfrm>
          <a:prstGeom prst="rect">
            <a:avLst/>
          </a:prstGeom>
        </p:spPr>
      </p:pic>
      <p:sp>
        <p:nvSpPr>
          <p:cNvPr id="141"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42" name="I tremble for my country when I reflect that God is just; that his justice cannot sleep forever.     Thomas Jefferson"/>
          <p:cNvSpPr txBox="1"/>
          <p:nvPr/>
        </p:nvSpPr>
        <p:spPr>
          <a:xfrm>
            <a:off x="203836" y="7177816"/>
            <a:ext cx="9955514" cy="16260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355600">
              <a:defRPr sz="3300"/>
            </a:lvl1pPr>
          </a:lstStyle>
          <a:p>
            <a:r>
              <a:rPr dirty="0"/>
              <a:t>I tremble for my country when I reflect that God is just; that his justice cannot sleep forever.   </a:t>
            </a:r>
            <a:endParaRPr lang="en-US" dirty="0" smtClean="0"/>
          </a:p>
          <a:p>
            <a:r>
              <a:rPr lang="en-US" smtClean="0"/>
              <a:t> </a:t>
            </a:r>
            <a:r>
              <a:rPr lang="en-US" smtClean="0"/>
              <a:t>                                                    </a:t>
            </a:r>
            <a:r>
              <a:rPr smtClean="0"/>
              <a:t>  </a:t>
            </a:r>
            <a:r>
              <a:rPr dirty="0"/>
              <a:t>Thomas Jefferson</a:t>
            </a:r>
          </a:p>
        </p:txBody>
      </p:sp>
      <p:sp>
        <p:nvSpPr>
          <p:cNvPr id="143" name="Look carefully then how you walk, not as unwise but as wise, making the best use of the time, because the days are evil.        Ephesians 5:15"/>
          <p:cNvSpPr txBox="1"/>
          <p:nvPr/>
        </p:nvSpPr>
        <p:spPr>
          <a:xfrm>
            <a:off x="203836" y="3719626"/>
            <a:ext cx="9955514" cy="25852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355600">
              <a:defRPr sz="3300"/>
            </a:lvl1pPr>
          </a:lstStyle>
          <a:p>
            <a:r>
              <a:t>Look carefully then how you walk, not as unwise but as wise, making the best use of the time, because the days are evil.        Ephesians 5:15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2500" fill="hold"/>
                                        <p:tgtEl>
                                          <p:spTgt spid="140"/>
                                        </p:tgtEl>
                                        <p:attrNameLst>
                                          <p:attrName>ppt_w</p:attrName>
                                        </p:attrNameLst>
                                      </p:cBhvr>
                                      <p:tavLst>
                                        <p:tav tm="0">
                                          <p:val>
                                            <p:fltVal val="0"/>
                                          </p:val>
                                        </p:tav>
                                        <p:tav tm="100000">
                                          <p:val>
                                            <p:strVal val="#ppt_w"/>
                                          </p:val>
                                        </p:tav>
                                      </p:tavLst>
                                    </p:anim>
                                    <p:anim calcmode="lin" valueType="num">
                                      <p:cBhvr>
                                        <p:cTn id="8" dur="2500" fill="hold"/>
                                        <p:tgtEl>
                                          <p:spTgt spid="1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2"/>
                                        </p:tgtEl>
                                        <p:attrNameLst>
                                          <p:attrName>style.visibility</p:attrName>
                                        </p:attrNameLst>
                                      </p:cBhvr>
                                      <p:to>
                                        <p:strVal val="visible"/>
                                      </p:to>
                                    </p:set>
                                    <p:animEffect transition="in" filter="dissolve">
                                      <p:cBhvr>
                                        <p:cTn id="13" dur="1500"/>
                                        <p:tgtEl>
                                          <p:spTgt spid="1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3" nodeType="clickEffect">
                                  <p:stCondLst>
                                    <p:cond delay="0"/>
                                  </p:stCondLst>
                                  <p:iterate>
                                    <p:tmAbs val="0"/>
                                  </p:iterate>
                                  <p:childTnLst>
                                    <p:set>
                                      <p:cBhvr>
                                        <p:cTn id="17" fill="hold">
                                          <p:stCondLst>
                                            <p:cond delay="0"/>
                                          </p:stCondLst>
                                        </p:cTn>
                                        <p:tgtEl>
                                          <p:spTgt spid="1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p:tmAbs val="0"/>
                                  </p:iterate>
                                  <p:childTnLst>
                                    <p:set>
                                      <p:cBhvr>
                                        <p:cTn id="21" fill="hold"/>
                                        <p:tgtEl>
                                          <p:spTgt spid="143"/>
                                        </p:tgtEl>
                                        <p:attrNameLst>
                                          <p:attrName>style.visibility</p:attrName>
                                        </p:attrNameLst>
                                      </p:cBhvr>
                                      <p:to>
                                        <p:strVal val="visible"/>
                                      </p:to>
                                    </p:set>
                                    <p:animEffect transition="in" filter="box(out)">
                                      <p:cBhvr>
                                        <p:cTn id="22" dur="4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2" grpId="2" animBg="1" advAuto="0"/>
      <p:bldP spid="142" grpId="3" animBg="1" advAuto="0"/>
      <p:bldP spid="143"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46" name="I appeal to you therefore,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
          <p:cNvSpPr txBox="1"/>
          <p:nvPr/>
        </p:nvSpPr>
        <p:spPr>
          <a:xfrm>
            <a:off x="1190994" y="1717278"/>
            <a:ext cx="10622812" cy="6319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355600">
              <a:defRPr sz="3300"/>
            </a:pPr>
            <a:r>
              <a:t>I appeal to you therefore,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 </a:t>
            </a:r>
          </a:p>
          <a:p>
            <a:pPr algn="l" defTabSz="355600">
              <a:defRPr sz="3300"/>
            </a:pPr>
            <a:r>
              <a:t>                                 Romans 12:1-2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6"/>
                                        </p:tgtEl>
                                        <p:attrNameLst>
                                          <p:attrName>style.visibility</p:attrName>
                                        </p:attrNameLst>
                                      </p:cBhvr>
                                      <p:to>
                                        <p:strVal val="visible"/>
                                      </p:to>
                                    </p:set>
                                    <p:animEffect transition="in" filter="wipe(left)">
                                      <p:cBhvr>
                                        <p:cTn id="7" dur="2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49" name="Finally, whatever is true, whatever is honorable, whatever is just, whatever is pure, whatever is lovely, whatever is commendable, if there is any excellence, if there is anything worthy of praise, think about these things.…"/>
          <p:cNvSpPr txBox="1"/>
          <p:nvPr/>
        </p:nvSpPr>
        <p:spPr>
          <a:xfrm>
            <a:off x="1647365" y="1634584"/>
            <a:ext cx="9710071" cy="50744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355600">
              <a:defRPr sz="3300"/>
            </a:pPr>
            <a:r>
              <a:t>Finally, whatever is true, whatever is honorable, whatever is just, whatever is pure, whatever is lovely, whatever is commendable, if there is any excellence, if there is anything worthy of praise, think about these things.        </a:t>
            </a:r>
          </a:p>
          <a:p>
            <a:pPr algn="l" defTabSz="355600">
              <a:defRPr sz="3300"/>
            </a:pPr>
            <a:endParaRPr/>
          </a:p>
          <a:p>
            <a:pPr algn="l" defTabSz="355600">
              <a:defRPr sz="3300"/>
            </a:pPr>
            <a:r>
              <a:t>                             Ephesians 4:8</a:t>
            </a:r>
          </a:p>
        </p:txBody>
      </p:sp>
      <p:pic>
        <p:nvPicPr>
          <p:cNvPr id="150" name="975E2556-55BE-4EF8-AB1B-DBFF38E4E533-L0-001.jpeg" descr="975E2556-55BE-4EF8-AB1B-DBFF38E4E533-L0-001.jpeg"/>
          <p:cNvPicPr>
            <a:picLocks noChangeAspect="1"/>
          </p:cNvPicPr>
          <p:nvPr/>
        </p:nvPicPr>
        <p:blipFill>
          <a:blip r:embed="rId2" cstate="print">
            <a:extLst/>
          </a:blip>
          <a:stretch>
            <a:fillRect/>
          </a:stretch>
        </p:blipFill>
        <p:spPr>
          <a:xfrm>
            <a:off x="36364" y="5909386"/>
            <a:ext cx="3965936" cy="3861017"/>
          </a:xfrm>
          <a:prstGeom prst="rect">
            <a:avLst/>
          </a:prstGeom>
          <a:ln w="889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9"/>
                                        </p:tgtEl>
                                        <p:attrNameLst>
                                          <p:attrName>style.visibility</p:attrName>
                                        </p:attrNameLst>
                                      </p:cBhvr>
                                      <p:to>
                                        <p:strVal val="visible"/>
                                      </p:to>
                                    </p:set>
                                    <p:animEffect transition="in" filter="dissolve">
                                      <p:cBhvr>
                                        <p:cTn id="7" dur="2250"/>
                                        <p:tgtEl>
                                          <p:spTgt spid="149"/>
                                        </p:tgtEl>
                                      </p:cBhvr>
                                    </p:animEffect>
                                  </p:childTnLst>
                                </p:cTn>
                              </p:par>
                            </p:childTnLst>
                          </p:cTn>
                        </p:par>
                        <p:par>
                          <p:cTn id="8" fill="hold">
                            <p:stCondLst>
                              <p:cond delay="2250"/>
                            </p:stCondLst>
                            <p:childTnLst>
                              <p:par>
                                <p:cTn id="9" presetID="23" presetClass="entr" presetSubtype="16" fill="hold" grpId="2" nodeType="afterEffect">
                                  <p:stCondLst>
                                    <p:cond delay="0"/>
                                  </p:stCondLst>
                                  <p:iterate>
                                    <p:tmAbs val="0"/>
                                  </p:iterate>
                                  <p:childTnLst>
                                    <p:set>
                                      <p:cBhvr>
                                        <p:cTn id="10" fill="hold"/>
                                        <p:tgtEl>
                                          <p:spTgt spid="150"/>
                                        </p:tgtEl>
                                        <p:attrNameLst>
                                          <p:attrName>style.visibility</p:attrName>
                                        </p:attrNameLst>
                                      </p:cBhvr>
                                      <p:to>
                                        <p:strVal val="visible"/>
                                      </p:to>
                                    </p:set>
                                    <p:anim calcmode="lin" valueType="num">
                                      <p:cBhvr>
                                        <p:cTn id="11" dur="750" fill="hold"/>
                                        <p:tgtEl>
                                          <p:spTgt spid="150"/>
                                        </p:tgtEl>
                                        <p:attrNameLst>
                                          <p:attrName>ppt_w</p:attrName>
                                        </p:attrNameLst>
                                      </p:cBhvr>
                                      <p:tavLst>
                                        <p:tav tm="0">
                                          <p:val>
                                            <p:fltVal val="0"/>
                                          </p:val>
                                        </p:tav>
                                        <p:tav tm="100000">
                                          <p:val>
                                            <p:strVal val="#ppt_w"/>
                                          </p:val>
                                        </p:tav>
                                      </p:tavLst>
                                    </p:anim>
                                    <p:anim calcmode="lin" valueType="num">
                                      <p:cBhvr>
                                        <p:cTn id="12" dur="750" fill="hold"/>
                                        <p:tgtEl>
                                          <p:spTgt spid="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P spid="150"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Where do I go?"/>
          <p:cNvSpPr txBox="1"/>
          <p:nvPr/>
        </p:nvSpPr>
        <p:spPr>
          <a:xfrm>
            <a:off x="136356" y="283424"/>
            <a:ext cx="5698611" cy="780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Where do I go?</a:t>
            </a:r>
          </a:p>
        </p:txBody>
      </p:sp>
      <p:sp>
        <p:nvSpPr>
          <p:cNvPr id="153" name="For the word of God is living and active, sharper than any two-edged sword, piercing to the division of soul and of spirit, of joints and of marrow, and discerning the thoughts and intentions of the heart. And no creature is hidden from his sight, but all are naked and exposed to the eyes of him to whom we must give account.…"/>
          <p:cNvSpPr txBox="1"/>
          <p:nvPr/>
        </p:nvSpPr>
        <p:spPr>
          <a:xfrm>
            <a:off x="489181" y="1471821"/>
            <a:ext cx="12026439" cy="7638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For the word of God is living and active, sharper than any two-edged sword, piercing to the division of soul and of spirit, of joints and of marrow, and discerning the thoughts and intentions of the heart. And no creature is hidden from his sight, but all are naked and exposed to the eyes of him to whom we must give account.</a:t>
            </a:r>
          </a:p>
          <a:p>
            <a:endParaRPr/>
          </a:p>
          <a:p>
            <a:r>
              <a:t>Hebrew 4:12,13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53"/>
                                        </p:tgtEl>
                                        <p:attrNameLst>
                                          <p:attrName>style.visibility</p:attrName>
                                        </p:attrNameLst>
                                      </p:cBhvr>
                                      <p:to>
                                        <p:strVal val="visible"/>
                                      </p:to>
                                    </p:set>
                                    <p:animEffect transition="in" filter="box(out)">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620</Words>
  <Application>Microsoft Office PowerPoint</Application>
  <PresentationFormat>Custom</PresentationFormat>
  <Paragraphs>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Chalkboard</vt:lpstr>
      <vt:lpstr>Slide 1</vt:lpstr>
      <vt:lpstr>Where do I go?</vt:lpstr>
      <vt:lpstr>Where do I go?</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EECOC</cp:lastModifiedBy>
  <cp:revision>4</cp:revision>
  <dcterms:modified xsi:type="dcterms:W3CDTF">2018-04-22T15:58:57Z</dcterms:modified>
</cp:coreProperties>
</file>