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9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5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4BEA-FD41-46DC-9D5C-3A11C10F2A1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2FF4-1D17-45B7-B04C-016250D8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95749-DD8B-4BDB-9C48-7CEAABF15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77CDF-149A-481C-8E8E-63ABFCCA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E4E4C-6E50-4500-BCAF-263DFF573E9C}"/>
              </a:ext>
            </a:extLst>
          </p:cNvPr>
          <p:cNvSpPr/>
          <p:nvPr/>
        </p:nvSpPr>
        <p:spPr>
          <a:xfrm>
            <a:off x="531446" y="797510"/>
            <a:ext cx="80811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13:33, 36-37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children, yet a little while I am with you. You will seek me, and just as I said to the Jews, so now I also say to you, ‘Where I am going you cannot come.’ 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Simon Peter said to him, “Lord, where are you going?” Jesus answered him, “Where I am going you cannot follow me now, but you will follow afterward.”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Peter said to him, “Lord, why can I not follow you now? I will lay down my life for you.”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77CDF-149A-481C-8E8E-63ABFCCA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E4E4C-6E50-4500-BCAF-263DFF573E9C}"/>
              </a:ext>
            </a:extLst>
          </p:cNvPr>
          <p:cNvSpPr/>
          <p:nvPr/>
        </p:nvSpPr>
        <p:spPr>
          <a:xfrm>
            <a:off x="531446" y="1595551"/>
            <a:ext cx="80811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14:1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not your hearts be troubled. Believe in God; believe also in me.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77CDF-149A-481C-8E8E-63ABFCCA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E4E4C-6E50-4500-BCAF-263DFF573E9C}"/>
              </a:ext>
            </a:extLst>
          </p:cNvPr>
          <p:cNvSpPr/>
          <p:nvPr/>
        </p:nvSpPr>
        <p:spPr>
          <a:xfrm>
            <a:off x="531446" y="1597729"/>
            <a:ext cx="80811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14:2-4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my Father's house are many rooms. If it were not so, would I have told you that I go to prepare a place for you?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if I go and prepare a place for you, I will come again and will take you to myself, that where I am you may be also.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you know the way to where I am going.”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77CDF-149A-481C-8E8E-63ABFCCA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E4E4C-6E50-4500-BCAF-263DFF573E9C}"/>
              </a:ext>
            </a:extLst>
          </p:cNvPr>
          <p:cNvSpPr/>
          <p:nvPr/>
        </p:nvSpPr>
        <p:spPr>
          <a:xfrm>
            <a:off x="531446" y="1597729"/>
            <a:ext cx="80811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14:5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 said to him, “Lord, we do not know where you are going. How can we know the way?”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77CDF-149A-481C-8E8E-63ABFCCA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E4E4C-6E50-4500-BCAF-263DFF573E9C}"/>
              </a:ext>
            </a:extLst>
          </p:cNvPr>
          <p:cNvSpPr/>
          <p:nvPr/>
        </p:nvSpPr>
        <p:spPr>
          <a:xfrm>
            <a:off x="531446" y="1597729"/>
            <a:ext cx="80811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14:5, 6</a:t>
            </a:r>
          </a:p>
          <a:p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 said to him, “Lord, we do not know where you are going. How can we know the way?”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A8B904-E633-4140-BF7D-2E14536C35DE}"/>
              </a:ext>
            </a:extLst>
          </p:cNvPr>
          <p:cNvSpPr/>
          <p:nvPr/>
        </p:nvSpPr>
        <p:spPr>
          <a:xfrm>
            <a:off x="531447" y="2688500"/>
            <a:ext cx="8081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6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Jesus said to him, “I am the way, and the truth, and the life. No one comes to the Father except through me.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95749-DD8B-4BDB-9C48-7CEAABF15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171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3</cp:revision>
  <dcterms:created xsi:type="dcterms:W3CDTF">2018-04-01T08:05:51Z</dcterms:created>
  <dcterms:modified xsi:type="dcterms:W3CDTF">2018-04-01T13:18:14Z</dcterms:modified>
</cp:coreProperties>
</file>