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9" r:id="rId5"/>
    <p:sldId id="260" r:id="rId6"/>
    <p:sldId id="265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61" d="100"/>
          <a:sy n="61" d="100"/>
        </p:scale>
        <p:origin x="1878" y="9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9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6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4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2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3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4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8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2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4C9F-45D5-45B5-9B44-1D0D799614EB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CFAD-FD22-4ECC-9A78-EB84184CE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556FF-E83F-4AAC-AC85-92BBE7EE1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57880-0A71-4B4E-A709-66CB9A0AD8E4}"/>
              </a:ext>
            </a:extLst>
          </p:cNvPr>
          <p:cNvSpPr txBox="1"/>
          <p:nvPr/>
        </p:nvSpPr>
        <p:spPr>
          <a:xfrm>
            <a:off x="2784975" y="5388926"/>
            <a:ext cx="357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pc="600" dirty="0">
                <a:solidFill>
                  <a:srgbClr val="EFECC9"/>
                </a:solidFill>
                <a:latin typeface="Arial Narrow" panose="020B0606020202030204" pitchFamily="34" charset="0"/>
              </a:rPr>
              <a:t>Psalm 51</a:t>
            </a:r>
          </a:p>
        </p:txBody>
      </p:sp>
    </p:spTree>
    <p:extLst>
      <p:ext uri="{BB962C8B-B14F-4D97-AF65-F5344CB8AC3E}">
        <p14:creationId xmlns:p14="http://schemas.microsoft.com/office/powerpoint/2010/main" val="391538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556FF-E83F-4AAC-AC85-92BBE7EE1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57880-0A71-4B4E-A709-66CB9A0AD8E4}"/>
              </a:ext>
            </a:extLst>
          </p:cNvPr>
          <p:cNvSpPr txBox="1"/>
          <p:nvPr/>
        </p:nvSpPr>
        <p:spPr>
          <a:xfrm>
            <a:off x="2784975" y="5388926"/>
            <a:ext cx="357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pc="600" dirty="0">
                <a:solidFill>
                  <a:srgbClr val="EFECC9"/>
                </a:solidFill>
                <a:latin typeface="Arial Narrow" panose="020B0606020202030204" pitchFamily="34" charset="0"/>
              </a:rPr>
              <a:t>Psalm 51</a:t>
            </a:r>
          </a:p>
        </p:txBody>
      </p:sp>
    </p:spTree>
    <p:extLst>
      <p:ext uri="{BB962C8B-B14F-4D97-AF65-F5344CB8AC3E}">
        <p14:creationId xmlns:p14="http://schemas.microsoft.com/office/powerpoint/2010/main" val="32697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2000" y="2397948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200" b="1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mercy on me, O God, according to your steadfast love; according to your abundant mercy blot out my transgressions. </a:t>
            </a:r>
            <a:r>
              <a:rPr lang="en-US" sz="3200" b="1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 me thoroughly from my iniquity, and cleanse me from my sin!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5397926" y="362242"/>
            <a:ext cx="3316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GOD</a:t>
            </a:r>
          </a:p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HUMILITY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80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2000" y="2397948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 know my transgressions, and my sin is ever before me. </a:t>
            </a: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Against you, you only, have I sinned and done what is evil in your sight, so that you may be justified in your words and blameless in your judgment.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2784327" y="362242"/>
            <a:ext cx="59305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ACKNOWLEDGE OUR SIN AND</a:t>
            </a:r>
          </a:p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WHO WE’VE SINNED AGAINST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50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2000" y="2397948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Behold, I was brought forth in iniquity, and in sin did my mother conceive me. </a:t>
            </a: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Behold, you delight in truth in the inward being, and you teach me wisdom in the secret heart.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2784327" y="362242"/>
            <a:ext cx="59305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ACKNOWLEDGE OUR SIN AND</a:t>
            </a:r>
          </a:p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WHO WE’VE SINNED AGAINST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9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2000" y="1757087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Purge me with hyssop, and I shall be clean; wash me, and I shall be whiter than snow.</a:t>
            </a:r>
          </a:p>
          <a:p>
            <a:pPr>
              <a:tabLst>
                <a:tab pos="1748790" algn="l"/>
                <a:tab pos="2971800" algn="ctr"/>
              </a:tabLst>
            </a:pPr>
            <a:endParaRPr lang="en-US" sz="3200" dirty="0">
              <a:solidFill>
                <a:srgbClr val="EFECC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3984077" y="362242"/>
            <a:ext cx="4730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ASK FOR FORGIVENESS</a:t>
            </a: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2C0F6-38C9-45F1-9349-2D8B41F317FC}"/>
              </a:ext>
            </a:extLst>
          </p:cNvPr>
          <p:cNvSpPr/>
          <p:nvPr/>
        </p:nvSpPr>
        <p:spPr>
          <a:xfrm>
            <a:off x="762000" y="2710952"/>
            <a:ext cx="7619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b="1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me hear joy and gladness; let the bones that you have broken rejoice</a:t>
            </a:r>
            <a:endParaRPr lang="en-US" sz="3200" dirty="0">
              <a:solidFill>
                <a:srgbClr val="EFECC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2D9FB-531E-4438-B47C-DAA1A31C9EF2}"/>
              </a:ext>
            </a:extLst>
          </p:cNvPr>
          <p:cNvSpPr/>
          <p:nvPr/>
        </p:nvSpPr>
        <p:spPr>
          <a:xfrm>
            <a:off x="762000" y="3195823"/>
            <a:ext cx="7619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9</a:t>
            </a:r>
            <a:r>
              <a:rPr lang="en-US" sz="3200" b="1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Hide your face from my sins, and blot out all my iniquities. </a:t>
            </a: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="1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in me a clean heart, O God, and renew a right spirit within me. </a:t>
            </a:r>
            <a:endParaRPr lang="en-US" sz="1100" dirty="0">
              <a:solidFill>
                <a:srgbClr val="EFECC9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2000" y="2397948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Cast me not away from your presence, and take not your Holy Spirit from me. </a:t>
            </a: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Restore to me the joy of your salvation, and uphold me with a willing spirit.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3984077" y="362242"/>
            <a:ext cx="4730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ASK FOR FORGIVENESS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7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1998" y="2456259"/>
            <a:ext cx="762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200" b="1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Evangelism </a:t>
            </a:r>
          </a:p>
          <a:p>
            <a:pPr>
              <a:tabLst>
                <a:tab pos="1748790" algn="l"/>
                <a:tab pos="2971800" algn="ctr"/>
              </a:tabLst>
            </a:pPr>
            <a:endParaRPr lang="en-US" sz="2000" b="1" dirty="0">
              <a:solidFill>
                <a:srgbClr val="EFECC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748790" algn="l"/>
                <a:tab pos="2971800" algn="ctr"/>
              </a:tabLst>
            </a:pP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Then I will teach transgressors your ways, and sinners will return to you.</a:t>
            </a:r>
          </a:p>
          <a:p>
            <a:pPr>
              <a:tabLst>
                <a:tab pos="1748790" algn="l"/>
                <a:tab pos="2971800" algn="ctr"/>
              </a:tabLst>
            </a:pPr>
            <a:endParaRPr lang="en-US" sz="3200" dirty="0">
              <a:solidFill>
                <a:srgbClr val="EFECC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4464979" y="362242"/>
            <a:ext cx="4249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RESPOND TO </a:t>
            </a:r>
          </a:p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GOD’S FORGIVENESS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93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2000" y="2213982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200" b="1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Worship </a:t>
            </a:r>
          </a:p>
          <a:p>
            <a:pPr>
              <a:tabLst>
                <a:tab pos="1748790" algn="l"/>
                <a:tab pos="2971800" algn="ctr"/>
              </a:tabLst>
            </a:pPr>
            <a:endParaRPr lang="en-US" sz="2000" b="1" dirty="0">
              <a:solidFill>
                <a:srgbClr val="EFECC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748790" algn="l"/>
                <a:tab pos="2971800" algn="ctr"/>
              </a:tabLst>
            </a:pP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 me from bloodguiltiness, O God, O God of my salvation, and my tongue will sing aloud of your righteousness. </a:t>
            </a:r>
            <a:r>
              <a:rPr lang="en-US" sz="32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Lord, open my lips, and my mouth will declare your praise.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4464979" y="362242"/>
            <a:ext cx="4249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RESPOND TO </a:t>
            </a:r>
          </a:p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GOD’S FORGIVENESS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12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9037-9B76-4CAA-AB80-043211F6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8DBBEC-EC7A-4F7B-A8C6-0256F9C24868}"/>
              </a:ext>
            </a:extLst>
          </p:cNvPr>
          <p:cNvSpPr/>
          <p:nvPr/>
        </p:nvSpPr>
        <p:spPr>
          <a:xfrm>
            <a:off x="762000" y="1472747"/>
            <a:ext cx="7620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48790" algn="l"/>
                <a:tab pos="2971800" algn="ctr"/>
              </a:tabLst>
            </a:pPr>
            <a:r>
              <a:rPr lang="en-US" sz="3100" b="1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Heart</a:t>
            </a:r>
          </a:p>
          <a:p>
            <a:pPr>
              <a:tabLst>
                <a:tab pos="1748790" algn="l"/>
                <a:tab pos="2971800" algn="ctr"/>
              </a:tabLst>
            </a:pPr>
            <a:endParaRPr lang="en-US" sz="2000" b="1" dirty="0">
              <a:solidFill>
                <a:srgbClr val="EFECC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748790" algn="l"/>
                <a:tab pos="2971800" algn="ctr"/>
              </a:tabLst>
            </a:pPr>
            <a:r>
              <a:rPr lang="en-US" sz="31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1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you will not delight in sacrifice, or I would give it; you will not be pleased with a burnt offering. </a:t>
            </a:r>
            <a:r>
              <a:rPr lang="en-US" sz="31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1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sacrifices of God are a broken spirit; a broken and contrite heart, O God, you will not despise. </a:t>
            </a:r>
            <a:r>
              <a:rPr lang="en-US" sz="31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31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good to Zion in your good pleasure; build up the walls of Jerusalem; </a:t>
            </a:r>
            <a:r>
              <a:rPr lang="en-US" sz="3100" baseline="300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100" dirty="0">
                <a:solidFill>
                  <a:srgbClr val="EFECC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then will you delight in right sacrifices, in burnt offerings and whole burnt offerings; then bulls will be offered on your altar.</a:t>
            </a:r>
          </a:p>
          <a:p>
            <a:pPr>
              <a:tabLst>
                <a:tab pos="1748790" algn="l"/>
                <a:tab pos="2971800" algn="ctr"/>
              </a:tabLst>
            </a:pPr>
            <a:endParaRPr lang="en-US" sz="3200" dirty="0">
              <a:solidFill>
                <a:srgbClr val="EFECC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AA7AC-1BCC-4F4A-A002-F67DABE60359}"/>
              </a:ext>
            </a:extLst>
          </p:cNvPr>
          <p:cNvSpPr/>
          <p:nvPr/>
        </p:nvSpPr>
        <p:spPr>
          <a:xfrm>
            <a:off x="4464979" y="362242"/>
            <a:ext cx="4249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RESPOND TO </a:t>
            </a:r>
          </a:p>
          <a:p>
            <a:pPr algn="r"/>
            <a:r>
              <a:rPr lang="en-US" sz="3600" b="1" dirty="0">
                <a:solidFill>
                  <a:srgbClr val="EFECC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GOD’S FORGIVENESS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680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357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2018-04-18T17:28:07Z</dcterms:created>
  <dcterms:modified xsi:type="dcterms:W3CDTF">2018-04-22T14:20:19Z</dcterms:modified>
</cp:coreProperties>
</file>