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1" r:id="rId5"/>
    <p:sldId id="261" r:id="rId6"/>
    <p:sldId id="262" r:id="rId7"/>
    <p:sldId id="263" r:id="rId8"/>
    <p:sldId id="265" r:id="rId9"/>
    <p:sldId id="266" r:id="rId10"/>
    <p:sldId id="259" r:id="rId11"/>
    <p:sldId id="26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FBCF9-F889-4668-B538-83DCF677D4C2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7261B-795B-48E4-BEDD-D2699F40E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163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FBCF9-F889-4668-B538-83DCF677D4C2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7261B-795B-48E4-BEDD-D2699F40E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898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FBCF9-F889-4668-B538-83DCF677D4C2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7261B-795B-48E4-BEDD-D2699F40E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185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FBCF9-F889-4668-B538-83DCF677D4C2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7261B-795B-48E4-BEDD-D2699F40E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061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FBCF9-F889-4668-B538-83DCF677D4C2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7261B-795B-48E4-BEDD-D2699F40E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436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FBCF9-F889-4668-B538-83DCF677D4C2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7261B-795B-48E4-BEDD-D2699F40E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951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FBCF9-F889-4668-B538-83DCF677D4C2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7261B-795B-48E4-BEDD-D2699F40E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651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FBCF9-F889-4668-B538-83DCF677D4C2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7261B-795B-48E4-BEDD-D2699F40E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389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FBCF9-F889-4668-B538-83DCF677D4C2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7261B-795B-48E4-BEDD-D2699F40E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417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FBCF9-F889-4668-B538-83DCF677D4C2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7261B-795B-48E4-BEDD-D2699F40E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467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FBCF9-F889-4668-B538-83DCF677D4C2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7261B-795B-48E4-BEDD-D2699F40E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160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FBCF9-F889-4668-B538-83DCF677D4C2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7261B-795B-48E4-BEDD-D2699F40E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1592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Perpetua Titling MT" panose="02020502060505020804" pitchFamily="18" charset="0"/>
              </a:rPr>
              <a:t>The Presence of the Lord is in This Place</a:t>
            </a:r>
            <a:endParaRPr lang="en-US" dirty="0">
              <a:latin typeface="Perpetua Titling MT" panose="020205020605050208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Genesis 28:16 </a:t>
            </a:r>
            <a:endParaRPr lang="en-US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1159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This Room – The Church Today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Perpetua Titling MT" panose="02020502060505020804" pitchFamily="18" charset="0"/>
              </a:rPr>
              <a:t>Matthew 18:20</a:t>
            </a:r>
          </a:p>
          <a:p>
            <a:r>
              <a:rPr lang="en-US" dirty="0" smtClean="0"/>
              <a:t>Where two are more are gathered in his name to worship him – He is in our midst.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Perpetua Titling MT" panose="02020502060505020804" pitchFamily="18" charset="0"/>
              </a:rPr>
              <a:t>Hebrews 12:18-24</a:t>
            </a:r>
          </a:p>
          <a:p>
            <a:r>
              <a:rPr lang="en-US" dirty="0" smtClean="0"/>
              <a:t>Not the mountain where the Moses received the </a:t>
            </a:r>
            <a:r>
              <a:rPr lang="en-US" dirty="0" err="1" smtClean="0"/>
              <a:t>Wprd</a:t>
            </a:r>
            <a:endParaRPr lang="en-US" dirty="0" smtClean="0"/>
          </a:p>
          <a:p>
            <a:r>
              <a:rPr lang="en-US" dirty="0" smtClean="0"/>
              <a:t>City of the Living God</a:t>
            </a:r>
          </a:p>
          <a:p>
            <a:r>
              <a:rPr lang="en-US" dirty="0" smtClean="0"/>
              <a:t>The Heavenly Jerusalem</a:t>
            </a:r>
          </a:p>
          <a:p>
            <a:r>
              <a:rPr lang="en-US" dirty="0" smtClean="0"/>
              <a:t>General Assembly and Church of the Firstborn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793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This Room – The Church Today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How are we to Prepare?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Sanctify and Clean our bodies and Clothes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How are we to Behave?</a:t>
            </a:r>
          </a:p>
          <a:p>
            <a:pPr lvl="1"/>
            <a:r>
              <a:rPr lang="en-US" dirty="0" smtClean="0"/>
              <a:t>With awe and fear of God</a:t>
            </a:r>
          </a:p>
          <a:p>
            <a:pPr lvl="1"/>
            <a:r>
              <a:rPr lang="en-US" dirty="0" smtClean="0"/>
              <a:t>Listen to the words of Christ</a:t>
            </a:r>
          </a:p>
          <a:p>
            <a:pPr lvl="1"/>
            <a:r>
              <a:rPr lang="en-US" dirty="0" smtClean="0"/>
              <a:t>Teach the gospel</a:t>
            </a:r>
          </a:p>
          <a:p>
            <a:pPr lvl="1"/>
            <a:r>
              <a:rPr lang="en-US" dirty="0" smtClean="0"/>
              <a:t>Exhort and encourage one another</a:t>
            </a:r>
          </a:p>
          <a:p>
            <a:pPr lvl="1"/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GOD is in THIS ROOM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6891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Moses and the Burning Bush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>
                <a:latin typeface="Perpetua Titling MT" panose="02020502060505020804" pitchFamily="18" charset="0"/>
                <a:cs typeface="Times New Roman" panose="02020603050405020304" pitchFamily="18" charset="0"/>
              </a:rPr>
              <a:t>Exodus 3:2-7</a:t>
            </a:r>
          </a:p>
          <a:p>
            <a:pPr marL="0" indent="0">
              <a:buNone/>
            </a:pPr>
            <a:endParaRPr lang="en-US" sz="3200" b="1" dirty="0" smtClean="0">
              <a:latin typeface="Perpetua Titling MT" panose="020205020605050208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 </a:t>
            </a:r>
            <a:r>
              <a:rPr lang="en-US" sz="3200" u="sng" dirty="0" smtClean="0"/>
              <a:t>Verse 4</a:t>
            </a:r>
            <a:r>
              <a:rPr lang="en-US" sz="3200" dirty="0" smtClean="0"/>
              <a:t>: God called to Moses </a:t>
            </a:r>
            <a:r>
              <a:rPr lang="en-US" sz="3200" u="sng" dirty="0" smtClean="0"/>
              <a:t>from the midst the bush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200" u="sng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3200" u="sng" dirty="0" smtClean="0"/>
              <a:t>Verse 5 </a:t>
            </a:r>
            <a:r>
              <a:rPr lang="en-US" sz="3200" dirty="0" smtClean="0"/>
              <a:t>– ‘The place where you  stand is holy ground’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2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/>
              <a:t>Holy because of the presence of the Lord.</a:t>
            </a: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816429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The Delivery of the Law of Moses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 dirty="0" smtClean="0">
                <a:latin typeface="Perpetua Titling MT" panose="02020502060505020804" pitchFamily="18" charset="0"/>
              </a:rPr>
              <a:t>Exodus 19:16-25</a:t>
            </a:r>
          </a:p>
          <a:p>
            <a:endParaRPr lang="en-US" sz="32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/>
              <a:t>Verse 16 – </a:t>
            </a:r>
          </a:p>
          <a:p>
            <a:pPr lvl="1"/>
            <a:r>
              <a:rPr lang="en-US" dirty="0" smtClean="0"/>
              <a:t>Smoke and lightning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Thick cloud upon the mount</a:t>
            </a:r>
          </a:p>
          <a:p>
            <a:pPr lvl="1"/>
            <a:r>
              <a:rPr lang="en-US" dirty="0" smtClean="0"/>
              <a:t>The sound of the trumpet was so loud they trembled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/>
              <a:t>Verse 18 –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The mountain was completely covered with Smoke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The mountain shook from the presence of the Lord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188193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The Delivery of the Law of Moses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>
                <a:latin typeface="Perpetua Titling MT" panose="02020502060505020804" pitchFamily="18" charset="0"/>
              </a:rPr>
              <a:t>Exodus 19:16-25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/>
              <a:t>Verse 19 – God’s voice grew louder and louder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2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/>
              <a:t>Verse 20 – And the Lord came down on the mountain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148201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The Delivery of the Law of Moses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Preparation for the Event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Verses 12-13 –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The people were not to come near the mountain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They were not to even touch the border of the mountain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Not humans or animals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Verse 14 –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Moses Sanctified the People and they washed their clothes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The made their bodies and clothing ready to be in God’s presence.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0435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The Mount of Transfiguration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Perpetua Titling MT" panose="02020502060505020804" pitchFamily="18" charset="0"/>
              </a:rPr>
              <a:t>Matthew 17:1-8 </a:t>
            </a:r>
            <a:r>
              <a:rPr lang="en-US" dirty="0" smtClean="0"/>
              <a:t>– Also Mark 9:2-8. Luke 9:28-26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Verse 5 </a:t>
            </a:r>
          </a:p>
          <a:p>
            <a:pPr lvl="1"/>
            <a:r>
              <a:rPr lang="en-US" dirty="0" smtClean="0"/>
              <a:t>Bright cloud overshadowed them</a:t>
            </a:r>
          </a:p>
          <a:p>
            <a:pPr lvl="1"/>
            <a:r>
              <a:rPr lang="en-US" dirty="0" smtClean="0"/>
              <a:t>A voice out of the cloud – this is my beloved Son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Verse 5 – </a:t>
            </a:r>
          </a:p>
          <a:p>
            <a:pPr lvl="1"/>
            <a:r>
              <a:rPr lang="en-US" dirty="0" smtClean="0"/>
              <a:t>Hear ye him</a:t>
            </a:r>
          </a:p>
          <a:p>
            <a:pPr lvl="1"/>
            <a:r>
              <a:rPr lang="en-US" dirty="0" smtClean="0"/>
              <a:t>Not Moses, nor the prophets but Jesus Christ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0119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1430"/>
            <a:ext cx="10515600" cy="1325563"/>
          </a:xfrm>
        </p:spPr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The Day of Pentecost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6992"/>
            <a:ext cx="10515600" cy="47215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latin typeface="Perpetua Titling MT" panose="02020502060505020804" pitchFamily="18" charset="0"/>
              </a:rPr>
              <a:t>Acts 2:1-8</a:t>
            </a:r>
          </a:p>
          <a:p>
            <a:pPr marL="0" indent="0">
              <a:buNone/>
            </a:pPr>
            <a:endParaRPr lang="en-US" dirty="0" smtClean="0">
              <a:latin typeface="Perpetua Titling MT" panose="020205020605050208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Verse 2 </a:t>
            </a:r>
          </a:p>
          <a:p>
            <a:pPr marL="457200" lvl="1" indent="0">
              <a:buNone/>
            </a:pPr>
            <a:r>
              <a:rPr lang="en-US" dirty="0" smtClean="0"/>
              <a:t>A sound from heaven as a mighty rushing wind</a:t>
            </a:r>
          </a:p>
          <a:p>
            <a:pPr marL="457200" lvl="1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Verse 3</a:t>
            </a:r>
          </a:p>
          <a:p>
            <a:pPr marL="457200" lvl="1" indent="0">
              <a:buNone/>
            </a:pPr>
            <a:r>
              <a:rPr lang="en-US" dirty="0" smtClean="0"/>
              <a:t>Cloven tongues of fire sat on each of the apostles</a:t>
            </a:r>
          </a:p>
          <a:p>
            <a:pPr marL="457200" lvl="1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Verse 4</a:t>
            </a:r>
          </a:p>
          <a:p>
            <a:pPr lvl="1">
              <a:buFont typeface="Calibri" panose="020F0502020204030204" pitchFamily="34" charset="0"/>
              <a:buChar char="⁻"/>
            </a:pPr>
            <a:r>
              <a:rPr lang="en-US" dirty="0" smtClean="0"/>
              <a:t>Apostles Spoke As Holy Spirit directed them</a:t>
            </a:r>
          </a:p>
          <a:p>
            <a:pPr lvl="1">
              <a:buFont typeface="Calibri" panose="020F0502020204030204" pitchFamily="34" charset="0"/>
              <a:buChar char="⁻"/>
            </a:pPr>
            <a:r>
              <a:rPr lang="en-US" dirty="0" smtClean="0"/>
              <a:t>In Foreign Languages without being trained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12548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The Day of Pentecost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6986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What did the Apostles Say?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Verse 15 </a:t>
            </a:r>
          </a:p>
          <a:p>
            <a:pPr marL="457200" lvl="1" indent="0">
              <a:buNone/>
            </a:pPr>
            <a:r>
              <a:rPr lang="en-US" dirty="0" smtClean="0"/>
              <a:t>This was prophesied by the Prophet Joel (Joel 2:28-32)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Verses 23-24</a:t>
            </a:r>
          </a:p>
          <a:p>
            <a:pPr lvl="1"/>
            <a:r>
              <a:rPr lang="en-US" dirty="0" smtClean="0"/>
              <a:t>Those present had rejected Christ and put him to death</a:t>
            </a:r>
          </a:p>
          <a:p>
            <a:pPr lvl="1"/>
            <a:r>
              <a:rPr lang="en-US" dirty="0" smtClean="0"/>
              <a:t>The Holy One would not remain in the grave</a:t>
            </a:r>
          </a:p>
          <a:p>
            <a:pPr lvl="1"/>
            <a:r>
              <a:rPr lang="en-US" dirty="0" smtClean="0"/>
              <a:t>He would raise </a:t>
            </a:r>
          </a:p>
          <a:p>
            <a:pPr lvl="1"/>
            <a:r>
              <a:rPr lang="en-US" dirty="0" smtClean="0"/>
              <a:t>Christ died and rose from the dead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7385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The Day of Pentecost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Verse 36 </a:t>
            </a:r>
          </a:p>
          <a:p>
            <a:pPr lvl="1"/>
            <a:r>
              <a:rPr lang="en-US" dirty="0" smtClean="0"/>
              <a:t>Jesus whom they had put to death had risen from the dead and is Lord and Christ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Verse 37 </a:t>
            </a:r>
          </a:p>
          <a:p>
            <a:pPr lvl="1"/>
            <a:r>
              <a:rPr lang="en-US" dirty="0" smtClean="0"/>
              <a:t>They realized what they had done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Verses 38-39</a:t>
            </a:r>
          </a:p>
          <a:p>
            <a:pPr lvl="1"/>
            <a:r>
              <a:rPr lang="en-US" dirty="0" smtClean="0"/>
              <a:t>Peter tells them to repent and be baptized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The apostles preached the gospel – How Christ can deliver the sinner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3325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1141</TotalTime>
  <Words>495</Words>
  <Application>Microsoft Office PowerPoint</Application>
  <PresentationFormat>Widescreen</PresentationFormat>
  <Paragraphs>102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Arial Black</vt:lpstr>
      <vt:lpstr>Calibri</vt:lpstr>
      <vt:lpstr>Calibri Light</vt:lpstr>
      <vt:lpstr>Perpetua Titling MT</vt:lpstr>
      <vt:lpstr>Times New Roman</vt:lpstr>
      <vt:lpstr>Wingdings</vt:lpstr>
      <vt:lpstr>Office Theme</vt:lpstr>
      <vt:lpstr>The Presence of the Lord is in This Place</vt:lpstr>
      <vt:lpstr>Moses and the Burning Bush</vt:lpstr>
      <vt:lpstr>The Delivery of the Law of Moses</vt:lpstr>
      <vt:lpstr>The Delivery of the Law of Moses</vt:lpstr>
      <vt:lpstr>The Delivery of the Law of Moses</vt:lpstr>
      <vt:lpstr>The Mount of Transfiguration</vt:lpstr>
      <vt:lpstr>The Day of Pentecost</vt:lpstr>
      <vt:lpstr>The Day of Pentecost</vt:lpstr>
      <vt:lpstr>The Day of Pentecost</vt:lpstr>
      <vt:lpstr>This Room – The Church Today</vt:lpstr>
      <vt:lpstr>This Room – The Church Today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Presence of the Lord is in This Place</dc:title>
  <dc:creator>STUART GOODPASTER</dc:creator>
  <cp:lastModifiedBy>STUART GOODPASTER</cp:lastModifiedBy>
  <cp:revision>15</cp:revision>
  <dcterms:created xsi:type="dcterms:W3CDTF">2018-03-25T00:47:02Z</dcterms:created>
  <dcterms:modified xsi:type="dcterms:W3CDTF">2018-03-25T19:50:26Z</dcterms:modified>
</cp:coreProperties>
</file>