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3" r:id="rId4"/>
    <p:sldId id="266" r:id="rId5"/>
    <p:sldId id="267" r:id="rId6"/>
    <p:sldId id="268" r:id="rId7"/>
    <p:sldId id="271" r:id="rId8"/>
    <p:sldId id="261" r:id="rId9"/>
    <p:sldId id="269" r:id="rId10"/>
    <p:sldId id="270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82" d="100"/>
          <a:sy n="82" d="100"/>
        </p:scale>
        <p:origin x="48" y="19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674E-83D9-4477-ACB0-D71B99B4526F}" type="datetimeFigureOut">
              <a:rPr lang="en-US" smtClean="0"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DAB8-D940-4154-82F1-9BC3F8FE9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896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674E-83D9-4477-ACB0-D71B99B4526F}" type="datetimeFigureOut">
              <a:rPr lang="en-US" smtClean="0"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DAB8-D940-4154-82F1-9BC3F8FE9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00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674E-83D9-4477-ACB0-D71B99B4526F}" type="datetimeFigureOut">
              <a:rPr lang="en-US" smtClean="0"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DAB8-D940-4154-82F1-9BC3F8FE9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06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674E-83D9-4477-ACB0-D71B99B4526F}" type="datetimeFigureOut">
              <a:rPr lang="en-US" smtClean="0"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DAB8-D940-4154-82F1-9BC3F8FE9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6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674E-83D9-4477-ACB0-D71B99B4526F}" type="datetimeFigureOut">
              <a:rPr lang="en-US" smtClean="0"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DAB8-D940-4154-82F1-9BC3F8FE9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700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674E-83D9-4477-ACB0-D71B99B4526F}" type="datetimeFigureOut">
              <a:rPr lang="en-US" smtClean="0"/>
              <a:t>3/11/2018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DAB8-D940-4154-82F1-9BC3F8FE9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99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674E-83D9-4477-ACB0-D71B99B4526F}" type="datetimeFigureOut">
              <a:rPr lang="en-US" smtClean="0"/>
              <a:t>3/11/2018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DAB8-D940-4154-82F1-9BC3F8FE9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02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674E-83D9-4477-ACB0-D71B99B4526F}" type="datetimeFigureOut">
              <a:rPr lang="en-US" smtClean="0"/>
              <a:t>3/11/2018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DAB8-D940-4154-82F1-9BC3F8FE9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017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674E-83D9-4477-ACB0-D71B99B4526F}" type="datetimeFigureOut">
              <a:rPr lang="en-US" smtClean="0"/>
              <a:t>3/11/2018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DAB8-D940-4154-82F1-9BC3F8FE9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92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674E-83D9-4477-ACB0-D71B99B4526F}" type="datetimeFigureOut">
              <a:rPr lang="en-US" smtClean="0"/>
              <a:t>3/11/2018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DAB8-D940-4154-82F1-9BC3F8FE9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674E-83D9-4477-ACB0-D71B99B4526F}" type="datetimeFigureOut">
              <a:rPr lang="en-US" smtClean="0"/>
              <a:t>3/11/2018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DAB8-D940-4154-82F1-9BC3F8FE9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57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1674E-83D9-4477-ACB0-D71B99B4526F}" type="datetimeFigureOut">
              <a:rPr lang="en-US" smtClean="0"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2DAB8-D940-4154-82F1-9BC3F8FE9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56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84EE85-9A95-47FC-AFC2-7F283F29B8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62" r="17062" b="1399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6C8D2E-F776-412C-B2A7-8A8EA574B73E}"/>
              </a:ext>
            </a:extLst>
          </p:cNvPr>
          <p:cNvSpPr/>
          <p:nvPr/>
        </p:nvSpPr>
        <p:spPr>
          <a:xfrm>
            <a:off x="3220506" y="2249392"/>
            <a:ext cx="27029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spc="600" dirty="0">
                <a:solidFill>
                  <a:srgbClr val="E6FAC7"/>
                </a:solidFill>
                <a:latin typeface="Century Gothic" panose="020B0502020202020204" pitchFamily="34" charset="0"/>
              </a:rPr>
              <a:t>FEELING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68FCE4-7045-4A10-85DD-17D25EEDA093}"/>
              </a:ext>
            </a:extLst>
          </p:cNvPr>
          <p:cNvSpPr/>
          <p:nvPr/>
        </p:nvSpPr>
        <p:spPr>
          <a:xfrm>
            <a:off x="176405" y="2746862"/>
            <a:ext cx="87911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spc="600" dirty="0">
                <a:solidFill>
                  <a:srgbClr val="E6FAC7"/>
                </a:solidFill>
                <a:latin typeface="Century Gothic" panose="020B0502020202020204" pitchFamily="34" charset="0"/>
                <a:cs typeface="Microsoft Tai Le" panose="020B0502040204020203" pitchFamily="34" charset="0"/>
              </a:rPr>
              <a:t>ABANDONED</a:t>
            </a:r>
            <a:endParaRPr lang="en-US" sz="9600" spc="600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D460E5-37D1-4B13-9E4B-1BEDB8EA3ECF}"/>
              </a:ext>
            </a:extLst>
          </p:cNvPr>
          <p:cNvSpPr/>
          <p:nvPr/>
        </p:nvSpPr>
        <p:spPr>
          <a:xfrm>
            <a:off x="3228523" y="4359673"/>
            <a:ext cx="2686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spc="600" dirty="0">
                <a:solidFill>
                  <a:srgbClr val="E6FAC7"/>
                </a:solidFill>
                <a:latin typeface="Century Gothic" panose="020B0502020202020204" pitchFamily="34" charset="0"/>
              </a:rPr>
              <a:t>PSALM 13</a:t>
            </a:r>
          </a:p>
        </p:txBody>
      </p:sp>
    </p:spTree>
    <p:extLst>
      <p:ext uri="{BB962C8B-B14F-4D97-AF65-F5344CB8AC3E}">
        <p14:creationId xmlns:p14="http://schemas.microsoft.com/office/powerpoint/2010/main" val="1829218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84EE85-9A95-47FC-AFC2-7F283F29B8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2" r="17062" b="1399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E9B207F-4649-4E3B-A811-5478F17EE1FE}"/>
              </a:ext>
            </a:extLst>
          </p:cNvPr>
          <p:cNvSpPr/>
          <p:nvPr/>
        </p:nvSpPr>
        <p:spPr>
          <a:xfrm>
            <a:off x="2286000" y="190550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9DDF12-D9A0-4D15-B795-E4885EB7B208}"/>
              </a:ext>
            </a:extLst>
          </p:cNvPr>
          <p:cNvSpPr txBox="1"/>
          <p:nvPr/>
        </p:nvSpPr>
        <p:spPr>
          <a:xfrm>
            <a:off x="167097" y="2274838"/>
            <a:ext cx="88098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6FAC7"/>
                </a:solidFill>
                <a:latin typeface="Century Gothic" panose="020B0502020202020204" pitchFamily="34" charset="0"/>
              </a:rPr>
              <a:t>Do I feel distant from God </a:t>
            </a:r>
          </a:p>
          <a:p>
            <a:pPr algn="ctr"/>
            <a:r>
              <a:rPr lang="en-US" sz="3600" b="1" dirty="0">
                <a:solidFill>
                  <a:srgbClr val="E6FAC7"/>
                </a:solidFill>
                <a:latin typeface="Century Gothic" panose="020B0502020202020204" pitchFamily="34" charset="0"/>
              </a:rPr>
              <a:t>because of Sin?</a:t>
            </a:r>
          </a:p>
          <a:p>
            <a:pPr algn="ctr"/>
            <a:endParaRPr lang="en-US" sz="800" b="1" dirty="0">
              <a:solidFill>
                <a:srgbClr val="E6FAC7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solidFill>
                  <a:srgbClr val="E6FAC7"/>
                </a:solidFill>
                <a:latin typeface="Century Gothic" panose="020B0502020202020204" pitchFamily="34" charset="0"/>
              </a:rPr>
              <a:t>1 Sam. 18:12; 28:6; </a:t>
            </a:r>
          </a:p>
          <a:p>
            <a:pPr algn="ctr"/>
            <a:r>
              <a:rPr lang="en-US" sz="3200" dirty="0">
                <a:solidFill>
                  <a:srgbClr val="E6FAC7"/>
                </a:solidFill>
                <a:latin typeface="Century Gothic" panose="020B0502020202020204" pitchFamily="34" charset="0"/>
              </a:rPr>
              <a:t>Is. 59:1, 2; Rev. 3:19 </a:t>
            </a:r>
          </a:p>
        </p:txBody>
      </p:sp>
    </p:spTree>
    <p:extLst>
      <p:ext uri="{BB962C8B-B14F-4D97-AF65-F5344CB8AC3E}">
        <p14:creationId xmlns:p14="http://schemas.microsoft.com/office/powerpoint/2010/main" val="196330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84EE85-9A95-47FC-AFC2-7F283F29B8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62" r="17062" b="1399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6C8D2E-F776-412C-B2A7-8A8EA574B73E}"/>
              </a:ext>
            </a:extLst>
          </p:cNvPr>
          <p:cNvSpPr/>
          <p:nvPr/>
        </p:nvSpPr>
        <p:spPr>
          <a:xfrm>
            <a:off x="3220506" y="2249392"/>
            <a:ext cx="27029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spc="600" dirty="0">
                <a:solidFill>
                  <a:srgbClr val="E6FAC7"/>
                </a:solidFill>
                <a:latin typeface="Century Gothic" panose="020B0502020202020204" pitchFamily="34" charset="0"/>
              </a:rPr>
              <a:t>FEELING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68FCE4-7045-4A10-85DD-17D25EEDA093}"/>
              </a:ext>
            </a:extLst>
          </p:cNvPr>
          <p:cNvSpPr/>
          <p:nvPr/>
        </p:nvSpPr>
        <p:spPr>
          <a:xfrm>
            <a:off x="176405" y="2746862"/>
            <a:ext cx="87911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spc="600" dirty="0">
                <a:solidFill>
                  <a:srgbClr val="E6FAC7"/>
                </a:solidFill>
                <a:latin typeface="Century Gothic" panose="020B0502020202020204" pitchFamily="34" charset="0"/>
                <a:cs typeface="Microsoft Tai Le" panose="020B0502040204020203" pitchFamily="34" charset="0"/>
              </a:rPr>
              <a:t>ABANDONED</a:t>
            </a:r>
            <a:endParaRPr lang="en-US" sz="9600" spc="600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D460E5-37D1-4B13-9E4B-1BEDB8EA3ECF}"/>
              </a:ext>
            </a:extLst>
          </p:cNvPr>
          <p:cNvSpPr/>
          <p:nvPr/>
        </p:nvSpPr>
        <p:spPr>
          <a:xfrm>
            <a:off x="3228523" y="4359673"/>
            <a:ext cx="2686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spc="600" dirty="0">
                <a:solidFill>
                  <a:srgbClr val="E6FAC7"/>
                </a:solidFill>
                <a:latin typeface="Century Gothic" panose="020B0502020202020204" pitchFamily="34" charset="0"/>
              </a:rPr>
              <a:t>PSALM 13</a:t>
            </a:r>
          </a:p>
        </p:txBody>
      </p:sp>
    </p:spTree>
    <p:extLst>
      <p:ext uri="{BB962C8B-B14F-4D97-AF65-F5344CB8AC3E}">
        <p14:creationId xmlns:p14="http://schemas.microsoft.com/office/powerpoint/2010/main" val="218799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84EE85-9A95-47FC-AFC2-7F283F29B8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2" r="17062" b="1399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E9B207F-4649-4E3B-A811-5478F17EE1FE}"/>
              </a:ext>
            </a:extLst>
          </p:cNvPr>
          <p:cNvSpPr/>
          <p:nvPr/>
        </p:nvSpPr>
        <p:spPr>
          <a:xfrm>
            <a:off x="2286000" y="190550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9DDF12-D9A0-4D15-B795-E4885EB7B208}"/>
              </a:ext>
            </a:extLst>
          </p:cNvPr>
          <p:cNvSpPr txBox="1"/>
          <p:nvPr/>
        </p:nvSpPr>
        <p:spPr>
          <a:xfrm>
            <a:off x="395826" y="2274838"/>
            <a:ext cx="83523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6FAC7"/>
                </a:solidFill>
                <a:latin typeface="Century Gothic" panose="020B0502020202020204" pitchFamily="34" charset="0"/>
              </a:rPr>
              <a:t>Abandonment: A Real Feeling</a:t>
            </a:r>
          </a:p>
          <a:p>
            <a:pPr algn="ctr"/>
            <a:endParaRPr lang="en-US" sz="800" b="1" dirty="0">
              <a:solidFill>
                <a:srgbClr val="E6FAC7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solidFill>
                  <a:srgbClr val="E6FAC7"/>
                </a:solidFill>
                <a:latin typeface="Century Gothic" panose="020B0502020202020204" pitchFamily="34" charset="0"/>
              </a:rPr>
              <a:t>Psalm 10:1; 13:1-6; 22:1, 2; </a:t>
            </a:r>
          </a:p>
          <a:p>
            <a:pPr algn="ctr"/>
            <a:r>
              <a:rPr lang="en-US" sz="3200" dirty="0">
                <a:solidFill>
                  <a:srgbClr val="E6FAC7"/>
                </a:solidFill>
                <a:latin typeface="Century Gothic" panose="020B0502020202020204" pitchFamily="34" charset="0"/>
              </a:rPr>
              <a:t>74:9, 10; 77:7-9; 90:13</a:t>
            </a:r>
          </a:p>
          <a:p>
            <a:endParaRPr lang="en-US" sz="3600" b="1" dirty="0">
              <a:solidFill>
                <a:srgbClr val="E6FAC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16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84EE85-9A95-47FC-AFC2-7F283F29B8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2" r="17062" b="1399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E9B207F-4649-4E3B-A811-5478F17EE1FE}"/>
              </a:ext>
            </a:extLst>
          </p:cNvPr>
          <p:cNvSpPr/>
          <p:nvPr/>
        </p:nvSpPr>
        <p:spPr>
          <a:xfrm>
            <a:off x="2286000" y="190550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9DDF12-D9A0-4D15-B795-E4885EB7B208}"/>
              </a:ext>
            </a:extLst>
          </p:cNvPr>
          <p:cNvSpPr txBox="1"/>
          <p:nvPr/>
        </p:nvSpPr>
        <p:spPr>
          <a:xfrm>
            <a:off x="385253" y="366623"/>
            <a:ext cx="875874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6FAC7"/>
                </a:solidFill>
                <a:latin typeface="Century Gothic" panose="020B0502020202020204" pitchFamily="34" charset="0"/>
              </a:rPr>
              <a:t>An Honest Approach (vv. 1, 2)</a:t>
            </a:r>
          </a:p>
          <a:p>
            <a:endParaRPr lang="en-US" sz="800" b="1" dirty="0">
              <a:solidFill>
                <a:srgbClr val="E6FAC7"/>
              </a:solidFill>
              <a:latin typeface="Century Gothic" panose="020B0502020202020204" pitchFamily="34" charset="0"/>
            </a:endParaRPr>
          </a:p>
          <a:p>
            <a:r>
              <a:rPr lang="en-US" sz="3000" baseline="30000" dirty="0">
                <a:solidFill>
                  <a:srgbClr val="E6FAC7"/>
                </a:solidFill>
                <a:latin typeface="Century Gothic" panose="020B0502020202020204" pitchFamily="34" charset="0"/>
              </a:rPr>
              <a:t>1</a:t>
            </a:r>
            <a:r>
              <a:rPr lang="en-US" sz="3000" dirty="0">
                <a:solidFill>
                  <a:srgbClr val="E6FAC7"/>
                </a:solidFill>
                <a:latin typeface="Century Gothic" panose="020B0502020202020204" pitchFamily="34" charset="0"/>
              </a:rPr>
              <a:t> How long, O Lord</a:t>
            </a:r>
            <a:r>
              <a:rPr lang="en-US" sz="3000" dirty="0">
                <a:solidFill>
                  <a:srgbClr val="E6FAC7"/>
                </a:solidFill>
              </a:rPr>
              <a:t>?</a:t>
            </a:r>
            <a:r>
              <a:rPr lang="en-US" sz="3000" dirty="0">
                <a:solidFill>
                  <a:srgbClr val="E6FAC7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US" sz="3000" dirty="0">
                <a:solidFill>
                  <a:srgbClr val="E6FAC7"/>
                </a:solidFill>
                <a:latin typeface="Century Gothic" panose="020B0502020202020204" pitchFamily="34" charset="0"/>
              </a:rPr>
              <a:t>	Will you forget me forever</a:t>
            </a:r>
            <a:r>
              <a:rPr lang="en-US" sz="3000" dirty="0">
                <a:solidFill>
                  <a:srgbClr val="E6FAC7"/>
                </a:solidFill>
              </a:rPr>
              <a:t>?</a:t>
            </a:r>
          </a:p>
          <a:p>
            <a:r>
              <a:rPr lang="en-US" sz="3000" dirty="0">
                <a:solidFill>
                  <a:srgbClr val="E6FAC7"/>
                </a:solidFill>
                <a:latin typeface="Century Gothic" panose="020B0502020202020204" pitchFamily="34" charset="0"/>
              </a:rPr>
              <a:t>	How long will you hide your face from me</a:t>
            </a:r>
            <a:r>
              <a:rPr lang="en-US" sz="3000" dirty="0">
                <a:solidFill>
                  <a:srgbClr val="E6FAC7"/>
                </a:solidFill>
              </a:rPr>
              <a:t>?</a:t>
            </a:r>
          </a:p>
          <a:p>
            <a:endParaRPr lang="en-US" sz="800" dirty="0">
              <a:solidFill>
                <a:srgbClr val="E6FAC7"/>
              </a:solidFill>
            </a:endParaRPr>
          </a:p>
          <a:p>
            <a:r>
              <a:rPr lang="en-US" sz="3000" baseline="30000" dirty="0">
                <a:solidFill>
                  <a:srgbClr val="E6FAC7"/>
                </a:solidFill>
                <a:latin typeface="Century Gothic" panose="020B0502020202020204" pitchFamily="34" charset="0"/>
              </a:rPr>
              <a:t>2</a:t>
            </a:r>
            <a:r>
              <a:rPr lang="en-US" sz="3000" dirty="0">
                <a:solidFill>
                  <a:srgbClr val="E6FAC7"/>
                </a:solidFill>
                <a:latin typeface="Century Gothic" panose="020B0502020202020204" pitchFamily="34" charset="0"/>
              </a:rPr>
              <a:t> How long must I take counsel in my soul</a:t>
            </a:r>
          </a:p>
          <a:p>
            <a:r>
              <a:rPr lang="en-US" sz="3000" dirty="0">
                <a:solidFill>
                  <a:srgbClr val="E6FAC7"/>
                </a:solidFill>
                <a:latin typeface="Century Gothic" panose="020B0502020202020204" pitchFamily="34" charset="0"/>
              </a:rPr>
              <a:t>    and have sorrow in my heart all the day</a:t>
            </a:r>
            <a:r>
              <a:rPr lang="en-US" sz="3000" dirty="0">
                <a:solidFill>
                  <a:srgbClr val="E6FAC7"/>
                </a:solidFill>
              </a:rPr>
              <a:t>?</a:t>
            </a:r>
          </a:p>
          <a:p>
            <a:r>
              <a:rPr lang="en-US" sz="3000" dirty="0">
                <a:solidFill>
                  <a:srgbClr val="E6FAC7"/>
                </a:solidFill>
                <a:latin typeface="Century Gothic" panose="020B0502020202020204" pitchFamily="34" charset="0"/>
              </a:rPr>
              <a:t>    How long shall my enemy be exalted over</a:t>
            </a:r>
          </a:p>
          <a:p>
            <a:r>
              <a:rPr lang="en-US" sz="3000" dirty="0">
                <a:solidFill>
                  <a:srgbClr val="E6FAC7"/>
                </a:solidFill>
                <a:latin typeface="Century Gothic" panose="020B0502020202020204" pitchFamily="34" charset="0"/>
              </a:rPr>
              <a:t>    me</a:t>
            </a:r>
            <a:r>
              <a:rPr lang="en-US" sz="3000" dirty="0">
                <a:solidFill>
                  <a:srgbClr val="E6FAC7"/>
                </a:solidFill>
              </a:rPr>
              <a:t>?</a:t>
            </a:r>
          </a:p>
          <a:p>
            <a:endParaRPr lang="en-US" sz="3600" b="1" dirty="0">
              <a:solidFill>
                <a:srgbClr val="E6FAC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12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84EE85-9A95-47FC-AFC2-7F283F29B8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2" r="17062" b="1399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E9B207F-4649-4E3B-A811-5478F17EE1FE}"/>
              </a:ext>
            </a:extLst>
          </p:cNvPr>
          <p:cNvSpPr/>
          <p:nvPr/>
        </p:nvSpPr>
        <p:spPr>
          <a:xfrm>
            <a:off x="2286000" y="190550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9DDF12-D9A0-4D15-B795-E4885EB7B208}"/>
              </a:ext>
            </a:extLst>
          </p:cNvPr>
          <p:cNvSpPr txBox="1"/>
          <p:nvPr/>
        </p:nvSpPr>
        <p:spPr>
          <a:xfrm>
            <a:off x="167097" y="2274838"/>
            <a:ext cx="88098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6FAC7"/>
                </a:solidFill>
                <a:latin typeface="Century Gothic" panose="020B0502020202020204" pitchFamily="34" charset="0"/>
              </a:rPr>
              <a:t>Don’t Neglect Prayer When </a:t>
            </a:r>
          </a:p>
          <a:p>
            <a:pPr algn="ctr"/>
            <a:r>
              <a:rPr lang="en-US" sz="3600" b="1" dirty="0">
                <a:solidFill>
                  <a:srgbClr val="E6FAC7"/>
                </a:solidFill>
                <a:latin typeface="Century Gothic" panose="020B0502020202020204" pitchFamily="34" charset="0"/>
              </a:rPr>
              <a:t>Feeling Alone</a:t>
            </a:r>
          </a:p>
          <a:p>
            <a:pPr algn="ctr"/>
            <a:endParaRPr lang="en-US" sz="800" b="1" dirty="0">
              <a:solidFill>
                <a:srgbClr val="E6FAC7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solidFill>
                  <a:srgbClr val="E6FAC7"/>
                </a:solidFill>
                <a:latin typeface="Century Gothic" panose="020B0502020202020204" pitchFamily="34" charset="0"/>
              </a:rPr>
              <a:t>Ps. 32:3; 1 Jn. 5:14; </a:t>
            </a:r>
          </a:p>
          <a:p>
            <a:pPr algn="ctr"/>
            <a:r>
              <a:rPr lang="en-US" sz="3200" dirty="0">
                <a:solidFill>
                  <a:srgbClr val="E6FAC7"/>
                </a:solidFill>
                <a:latin typeface="Century Gothic" panose="020B0502020202020204" pitchFamily="34" charset="0"/>
              </a:rPr>
              <a:t>Heb. 4:16; James 5:15</a:t>
            </a:r>
            <a:endParaRPr lang="en-US" sz="3600" b="1" dirty="0">
              <a:solidFill>
                <a:srgbClr val="E6FAC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51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84EE85-9A95-47FC-AFC2-7F283F29B8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2" r="17062" b="1399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E9B207F-4649-4E3B-A811-5478F17EE1FE}"/>
              </a:ext>
            </a:extLst>
          </p:cNvPr>
          <p:cNvSpPr/>
          <p:nvPr/>
        </p:nvSpPr>
        <p:spPr>
          <a:xfrm>
            <a:off x="2286000" y="190550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9DDF12-D9A0-4D15-B795-E4885EB7B208}"/>
              </a:ext>
            </a:extLst>
          </p:cNvPr>
          <p:cNvSpPr txBox="1"/>
          <p:nvPr/>
        </p:nvSpPr>
        <p:spPr>
          <a:xfrm>
            <a:off x="385253" y="366623"/>
            <a:ext cx="875874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6FAC7"/>
                </a:solidFill>
                <a:latin typeface="Century Gothic" panose="020B0502020202020204" pitchFamily="34" charset="0"/>
              </a:rPr>
              <a:t>An Honest Approach (vv. 1, 2)</a:t>
            </a:r>
          </a:p>
          <a:p>
            <a:endParaRPr lang="en-US" sz="800" b="1" dirty="0">
              <a:solidFill>
                <a:srgbClr val="E6FAC7"/>
              </a:solidFill>
              <a:latin typeface="Century Gothic" panose="020B0502020202020204" pitchFamily="34" charset="0"/>
            </a:endParaRPr>
          </a:p>
          <a:p>
            <a:r>
              <a:rPr lang="en-US" sz="3000" baseline="30000" dirty="0">
                <a:solidFill>
                  <a:srgbClr val="E6FAC7"/>
                </a:solidFill>
                <a:latin typeface="Century Gothic" panose="020B0502020202020204" pitchFamily="34" charset="0"/>
              </a:rPr>
              <a:t>1</a:t>
            </a:r>
            <a:r>
              <a:rPr lang="en-US" sz="3000" dirty="0">
                <a:solidFill>
                  <a:srgbClr val="E6FAC7"/>
                </a:solidFill>
                <a:latin typeface="Century Gothic" panose="020B0502020202020204" pitchFamily="34" charset="0"/>
              </a:rPr>
              <a:t> How long, O Lord</a:t>
            </a:r>
            <a:r>
              <a:rPr lang="en-US" sz="3000" dirty="0">
                <a:solidFill>
                  <a:srgbClr val="E6FAC7"/>
                </a:solidFill>
              </a:rPr>
              <a:t>?</a:t>
            </a:r>
            <a:r>
              <a:rPr lang="en-US" sz="3000" dirty="0">
                <a:solidFill>
                  <a:srgbClr val="E6FAC7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US" sz="3000" dirty="0">
                <a:solidFill>
                  <a:srgbClr val="E6FAC7"/>
                </a:solidFill>
                <a:latin typeface="Century Gothic" panose="020B0502020202020204" pitchFamily="34" charset="0"/>
              </a:rPr>
              <a:t>	Will you forget me forever</a:t>
            </a:r>
            <a:r>
              <a:rPr lang="en-US" sz="3000" dirty="0">
                <a:solidFill>
                  <a:srgbClr val="E6FAC7"/>
                </a:solidFill>
              </a:rPr>
              <a:t>?</a:t>
            </a:r>
          </a:p>
          <a:p>
            <a:r>
              <a:rPr lang="en-US" sz="3000" dirty="0">
                <a:solidFill>
                  <a:srgbClr val="E6FAC7"/>
                </a:solidFill>
                <a:latin typeface="Century Gothic" panose="020B0502020202020204" pitchFamily="34" charset="0"/>
              </a:rPr>
              <a:t>	How long will you hide your face from me</a:t>
            </a:r>
            <a:r>
              <a:rPr lang="en-US" sz="3000" dirty="0">
                <a:solidFill>
                  <a:srgbClr val="E6FAC7"/>
                </a:solidFill>
              </a:rPr>
              <a:t>?</a:t>
            </a:r>
          </a:p>
          <a:p>
            <a:endParaRPr lang="en-US" sz="800" dirty="0">
              <a:solidFill>
                <a:srgbClr val="E6FAC7"/>
              </a:solidFill>
            </a:endParaRPr>
          </a:p>
          <a:p>
            <a:r>
              <a:rPr lang="en-US" sz="3000" baseline="30000" dirty="0">
                <a:solidFill>
                  <a:srgbClr val="E6FAC7"/>
                </a:solidFill>
                <a:latin typeface="Century Gothic" panose="020B0502020202020204" pitchFamily="34" charset="0"/>
              </a:rPr>
              <a:t>2</a:t>
            </a:r>
            <a:r>
              <a:rPr lang="en-US" sz="3000" dirty="0">
                <a:solidFill>
                  <a:srgbClr val="E6FAC7"/>
                </a:solidFill>
                <a:latin typeface="Century Gothic" panose="020B0502020202020204" pitchFamily="34" charset="0"/>
              </a:rPr>
              <a:t> How long must I take counsel in my soul</a:t>
            </a:r>
          </a:p>
          <a:p>
            <a:r>
              <a:rPr lang="en-US" sz="3000" dirty="0">
                <a:solidFill>
                  <a:srgbClr val="E6FAC7"/>
                </a:solidFill>
                <a:latin typeface="Century Gothic" panose="020B0502020202020204" pitchFamily="34" charset="0"/>
              </a:rPr>
              <a:t>    and have sorrow in my heart all the day</a:t>
            </a:r>
            <a:r>
              <a:rPr lang="en-US" sz="3000" dirty="0">
                <a:solidFill>
                  <a:srgbClr val="E6FAC7"/>
                </a:solidFill>
              </a:rPr>
              <a:t>?</a:t>
            </a:r>
          </a:p>
          <a:p>
            <a:r>
              <a:rPr lang="en-US" sz="3000" dirty="0">
                <a:solidFill>
                  <a:srgbClr val="E6FAC7"/>
                </a:solidFill>
                <a:latin typeface="Century Gothic" panose="020B0502020202020204" pitchFamily="34" charset="0"/>
              </a:rPr>
              <a:t>    How long shall my enemy be exalted over</a:t>
            </a:r>
          </a:p>
          <a:p>
            <a:r>
              <a:rPr lang="en-US" sz="3000" dirty="0">
                <a:solidFill>
                  <a:srgbClr val="E6FAC7"/>
                </a:solidFill>
                <a:latin typeface="Century Gothic" panose="020B0502020202020204" pitchFamily="34" charset="0"/>
              </a:rPr>
              <a:t>    me</a:t>
            </a:r>
            <a:r>
              <a:rPr lang="en-US" sz="3000" dirty="0">
                <a:solidFill>
                  <a:srgbClr val="E6FAC7"/>
                </a:solidFill>
              </a:rPr>
              <a:t>?</a:t>
            </a:r>
          </a:p>
          <a:p>
            <a:endParaRPr lang="en-US" sz="3600" b="1" dirty="0">
              <a:solidFill>
                <a:srgbClr val="E6FAC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58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84EE85-9A95-47FC-AFC2-7F283F29B8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2" r="17062" b="1399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E9B207F-4649-4E3B-A811-5478F17EE1FE}"/>
              </a:ext>
            </a:extLst>
          </p:cNvPr>
          <p:cNvSpPr/>
          <p:nvPr/>
        </p:nvSpPr>
        <p:spPr>
          <a:xfrm>
            <a:off x="2286000" y="190550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9DDF12-D9A0-4D15-B795-E4885EB7B208}"/>
              </a:ext>
            </a:extLst>
          </p:cNvPr>
          <p:cNvSpPr txBox="1"/>
          <p:nvPr/>
        </p:nvSpPr>
        <p:spPr>
          <a:xfrm>
            <a:off x="167097" y="2274838"/>
            <a:ext cx="88098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6FAC7"/>
                </a:solidFill>
                <a:latin typeface="Century Gothic" panose="020B0502020202020204" pitchFamily="34" charset="0"/>
              </a:rPr>
              <a:t>An Opportunity to </a:t>
            </a:r>
          </a:p>
          <a:p>
            <a:pPr algn="ctr"/>
            <a:r>
              <a:rPr lang="en-US" sz="3600" b="1" dirty="0">
                <a:solidFill>
                  <a:srgbClr val="E6FAC7"/>
                </a:solidFill>
                <a:latin typeface="Century Gothic" panose="020B0502020202020204" pitchFamily="34" charset="0"/>
              </a:rPr>
              <a:t>Develop Patience</a:t>
            </a:r>
          </a:p>
          <a:p>
            <a:pPr algn="ctr"/>
            <a:endParaRPr lang="en-US" sz="800" b="1" dirty="0">
              <a:solidFill>
                <a:srgbClr val="E6FAC7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solidFill>
                  <a:srgbClr val="E6FAC7"/>
                </a:solidFill>
                <a:latin typeface="Century Gothic" panose="020B0502020202020204" pitchFamily="34" charset="0"/>
              </a:rPr>
              <a:t>Ps. 27:14; 37:34; 62:5; </a:t>
            </a:r>
          </a:p>
          <a:p>
            <a:pPr algn="ctr"/>
            <a:r>
              <a:rPr lang="en-US" sz="3200" dirty="0">
                <a:solidFill>
                  <a:srgbClr val="E6FAC7"/>
                </a:solidFill>
                <a:latin typeface="Century Gothic" panose="020B0502020202020204" pitchFamily="34" charset="0"/>
              </a:rPr>
              <a:t>Pr. 20:22; Jn. 11:4</a:t>
            </a:r>
            <a:endParaRPr lang="en-US" sz="3600" b="1" dirty="0">
              <a:solidFill>
                <a:srgbClr val="E6FAC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57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84EE85-9A95-47FC-AFC2-7F283F29B8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2" r="17062" b="1399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E9B207F-4649-4E3B-A811-5478F17EE1FE}"/>
              </a:ext>
            </a:extLst>
          </p:cNvPr>
          <p:cNvSpPr/>
          <p:nvPr/>
        </p:nvSpPr>
        <p:spPr>
          <a:xfrm>
            <a:off x="2286000" y="190550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9DDF12-D9A0-4D15-B795-E4885EB7B208}"/>
              </a:ext>
            </a:extLst>
          </p:cNvPr>
          <p:cNvSpPr txBox="1"/>
          <p:nvPr/>
        </p:nvSpPr>
        <p:spPr>
          <a:xfrm>
            <a:off x="385253" y="366623"/>
            <a:ext cx="875874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6FAC7"/>
                </a:solidFill>
                <a:latin typeface="Century Gothic" panose="020B0502020202020204" pitchFamily="34" charset="0"/>
              </a:rPr>
              <a:t>An Earnest Appeal (vv. 3, 4)</a:t>
            </a:r>
          </a:p>
          <a:p>
            <a:endParaRPr lang="en-US" sz="800" b="1" dirty="0">
              <a:solidFill>
                <a:srgbClr val="E6FAC7"/>
              </a:solidFill>
              <a:latin typeface="Century Gothic" panose="020B0502020202020204" pitchFamily="34" charset="0"/>
            </a:endParaRPr>
          </a:p>
          <a:p>
            <a:r>
              <a:rPr lang="en-US" sz="3000" baseline="30000" dirty="0">
                <a:solidFill>
                  <a:srgbClr val="E6FAC7"/>
                </a:solidFill>
                <a:latin typeface="Century Gothic" panose="020B0502020202020204" pitchFamily="34" charset="0"/>
              </a:rPr>
              <a:t>3</a:t>
            </a:r>
            <a:r>
              <a:rPr lang="en-US" sz="3000" dirty="0">
                <a:solidFill>
                  <a:srgbClr val="E6FAC7"/>
                </a:solidFill>
                <a:latin typeface="Century Gothic" panose="020B0502020202020204" pitchFamily="34" charset="0"/>
              </a:rPr>
              <a:t> Consider and answer me, O Lord my God; light up my eyes, lest I sleep the sleep of death, </a:t>
            </a:r>
          </a:p>
          <a:p>
            <a:endParaRPr lang="en-US" sz="800" dirty="0">
              <a:solidFill>
                <a:srgbClr val="E6FAC7"/>
              </a:solidFill>
              <a:latin typeface="Century Gothic" panose="020B0502020202020204" pitchFamily="34" charset="0"/>
            </a:endParaRPr>
          </a:p>
          <a:p>
            <a:r>
              <a:rPr lang="en-US" sz="3000" baseline="30000" dirty="0">
                <a:solidFill>
                  <a:srgbClr val="E6FAC7"/>
                </a:solidFill>
                <a:latin typeface="Century Gothic" panose="020B0502020202020204" pitchFamily="34" charset="0"/>
              </a:rPr>
              <a:t>4</a:t>
            </a:r>
            <a:r>
              <a:rPr lang="en-US" sz="3000" dirty="0">
                <a:solidFill>
                  <a:srgbClr val="E6FAC7"/>
                </a:solidFill>
                <a:latin typeface="Century Gothic" panose="020B0502020202020204" pitchFamily="34" charset="0"/>
              </a:rPr>
              <a:t> lest my enemy say, “I have prevailed over him,” lest my foes rejoice because I am shaken.</a:t>
            </a:r>
            <a:endParaRPr lang="en-US" sz="3600" b="1" dirty="0">
              <a:solidFill>
                <a:srgbClr val="E6FAC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0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84EE85-9A95-47FC-AFC2-7F283F29B8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2" r="17062" b="1399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E9B207F-4649-4E3B-A811-5478F17EE1FE}"/>
              </a:ext>
            </a:extLst>
          </p:cNvPr>
          <p:cNvSpPr/>
          <p:nvPr/>
        </p:nvSpPr>
        <p:spPr>
          <a:xfrm>
            <a:off x="2286000" y="190550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9DDF12-D9A0-4D15-B795-E4885EB7B208}"/>
              </a:ext>
            </a:extLst>
          </p:cNvPr>
          <p:cNvSpPr txBox="1"/>
          <p:nvPr/>
        </p:nvSpPr>
        <p:spPr>
          <a:xfrm>
            <a:off x="385253" y="366623"/>
            <a:ext cx="88098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6FAC7"/>
                </a:solidFill>
                <a:latin typeface="Century Gothic" panose="020B0502020202020204" pitchFamily="34" charset="0"/>
              </a:rPr>
              <a:t>A Realistic Acknowledgement </a:t>
            </a:r>
          </a:p>
          <a:p>
            <a:r>
              <a:rPr lang="en-US" sz="3600" b="1" dirty="0">
                <a:solidFill>
                  <a:srgbClr val="E6FAC7"/>
                </a:solidFill>
                <a:latin typeface="Century Gothic" panose="020B0502020202020204" pitchFamily="34" charset="0"/>
              </a:rPr>
              <a:t>(vv. 5, 6)</a:t>
            </a:r>
          </a:p>
          <a:p>
            <a:endParaRPr lang="en-US" sz="800" b="1" dirty="0">
              <a:solidFill>
                <a:srgbClr val="E6FAC7"/>
              </a:solidFill>
              <a:latin typeface="Century Gothic" panose="020B0502020202020204" pitchFamily="34" charset="0"/>
            </a:endParaRPr>
          </a:p>
          <a:p>
            <a:endParaRPr lang="en-US" sz="800" b="1" dirty="0">
              <a:solidFill>
                <a:srgbClr val="E6FAC7"/>
              </a:solidFill>
              <a:latin typeface="Century Gothic" panose="020B0502020202020204" pitchFamily="34" charset="0"/>
            </a:endParaRPr>
          </a:p>
          <a:p>
            <a:r>
              <a:rPr lang="en-US" sz="3000" baseline="30000" dirty="0">
                <a:solidFill>
                  <a:srgbClr val="E6FAC7"/>
                </a:solidFill>
                <a:latin typeface="Century Gothic" panose="020B0502020202020204" pitchFamily="34" charset="0"/>
              </a:rPr>
              <a:t>5</a:t>
            </a:r>
            <a:r>
              <a:rPr lang="en-US" sz="3000" dirty="0">
                <a:solidFill>
                  <a:srgbClr val="E6FAC7"/>
                </a:solidFill>
                <a:latin typeface="Century Gothic" panose="020B0502020202020204" pitchFamily="34" charset="0"/>
              </a:rPr>
              <a:t> But I have trusted in your steadfast love;</a:t>
            </a:r>
          </a:p>
          <a:p>
            <a:r>
              <a:rPr lang="en-US" sz="3000" dirty="0">
                <a:solidFill>
                  <a:srgbClr val="E6FAC7"/>
                </a:solidFill>
                <a:latin typeface="Century Gothic" panose="020B0502020202020204" pitchFamily="34" charset="0"/>
              </a:rPr>
              <a:t>    my heart shall rejoice in your salvation.</a:t>
            </a:r>
          </a:p>
          <a:p>
            <a:endParaRPr lang="en-US" sz="800" dirty="0">
              <a:solidFill>
                <a:srgbClr val="E6FAC7"/>
              </a:solidFill>
              <a:latin typeface="Century Gothic" panose="020B0502020202020204" pitchFamily="34" charset="0"/>
            </a:endParaRPr>
          </a:p>
          <a:p>
            <a:r>
              <a:rPr lang="en-US" sz="3000" baseline="30000" dirty="0">
                <a:solidFill>
                  <a:srgbClr val="E6FAC7"/>
                </a:solidFill>
                <a:latin typeface="Century Gothic" panose="020B0502020202020204" pitchFamily="34" charset="0"/>
              </a:rPr>
              <a:t>6</a:t>
            </a:r>
            <a:r>
              <a:rPr lang="en-US" sz="3000" dirty="0">
                <a:solidFill>
                  <a:srgbClr val="E6FAC7"/>
                </a:solidFill>
                <a:latin typeface="Century Gothic" panose="020B0502020202020204" pitchFamily="34" charset="0"/>
              </a:rPr>
              <a:t> I will sing to the Lord,</a:t>
            </a:r>
          </a:p>
          <a:p>
            <a:r>
              <a:rPr lang="en-US" sz="3000" dirty="0">
                <a:solidFill>
                  <a:srgbClr val="E6FAC7"/>
                </a:solidFill>
                <a:latin typeface="Century Gothic" panose="020B0502020202020204" pitchFamily="34" charset="0"/>
              </a:rPr>
              <a:t>    because he has dealt bountifully with me.</a:t>
            </a:r>
          </a:p>
          <a:p>
            <a:endParaRPr lang="en-US" sz="3600" b="1" dirty="0">
              <a:solidFill>
                <a:srgbClr val="E6FAC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99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84EE85-9A95-47FC-AFC2-7F283F29B8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2" r="17062" b="1399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E9B207F-4649-4E3B-A811-5478F17EE1FE}"/>
              </a:ext>
            </a:extLst>
          </p:cNvPr>
          <p:cNvSpPr/>
          <p:nvPr/>
        </p:nvSpPr>
        <p:spPr>
          <a:xfrm>
            <a:off x="2286000" y="190550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9DDF12-D9A0-4D15-B795-E4885EB7B208}"/>
              </a:ext>
            </a:extLst>
          </p:cNvPr>
          <p:cNvSpPr txBox="1"/>
          <p:nvPr/>
        </p:nvSpPr>
        <p:spPr>
          <a:xfrm>
            <a:off x="167097" y="2274838"/>
            <a:ext cx="88098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6FAC7"/>
                </a:solidFill>
                <a:latin typeface="Century Gothic" panose="020B0502020202020204" pitchFamily="34" charset="0"/>
              </a:rPr>
              <a:t>The Reality: God Will NEVER </a:t>
            </a:r>
          </a:p>
          <a:p>
            <a:pPr algn="ctr"/>
            <a:r>
              <a:rPr lang="en-US" sz="3600" b="1" dirty="0">
                <a:solidFill>
                  <a:srgbClr val="E6FAC7"/>
                </a:solidFill>
                <a:latin typeface="Century Gothic" panose="020B0502020202020204" pitchFamily="34" charset="0"/>
              </a:rPr>
              <a:t>Abandon His Followers</a:t>
            </a:r>
          </a:p>
          <a:p>
            <a:pPr algn="ctr"/>
            <a:endParaRPr lang="en-US" sz="800" b="1" dirty="0">
              <a:solidFill>
                <a:srgbClr val="E6FAC7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solidFill>
                  <a:srgbClr val="E6FAC7"/>
                </a:solidFill>
                <a:latin typeface="Century Gothic" panose="020B0502020202020204" pitchFamily="34" charset="0"/>
              </a:rPr>
              <a:t>Ps. 9:10; 37:25; 1 Chr. 16:34; </a:t>
            </a:r>
          </a:p>
          <a:p>
            <a:pPr algn="ctr"/>
            <a:r>
              <a:rPr lang="en-US" sz="3200" dirty="0">
                <a:solidFill>
                  <a:srgbClr val="E6FAC7"/>
                </a:solidFill>
                <a:latin typeface="Century Gothic" panose="020B0502020202020204" pitchFamily="34" charset="0"/>
              </a:rPr>
              <a:t>2 Cor. 4:9; Heb. 13:5</a:t>
            </a:r>
            <a:endParaRPr lang="en-US" sz="3600" b="1" dirty="0">
              <a:solidFill>
                <a:srgbClr val="E6FAC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44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772</TotalTime>
  <Words>260</Words>
  <Application>Microsoft Office PowerPoint</Application>
  <PresentationFormat>On-screen Show (4:3)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Microsoft Tai 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11</cp:revision>
  <dcterms:created xsi:type="dcterms:W3CDTF">2018-03-05T19:00:02Z</dcterms:created>
  <dcterms:modified xsi:type="dcterms:W3CDTF">2018-03-11T14:15:07Z</dcterms:modified>
</cp:coreProperties>
</file>