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5" r:id="rId3"/>
    <p:sldId id="264" r:id="rId4"/>
    <p:sldId id="259" r:id="rId5"/>
    <p:sldId id="268" r:id="rId6"/>
    <p:sldId id="260" r:id="rId7"/>
    <p:sldId id="269" r:id="rId8"/>
    <p:sldId id="270" r:id="rId9"/>
    <p:sldId id="271" r:id="rId10"/>
    <p:sldId id="272" r:id="rId11"/>
    <p:sldId id="261" r:id="rId12"/>
    <p:sldId id="273" r:id="rId13"/>
    <p:sldId id="262" r:id="rId14"/>
    <p:sldId id="27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B24"/>
    <a:srgbClr val="231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450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5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1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7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7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7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7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3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9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8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1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65025-76E3-4435-82C4-7FC1280514D9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39BCC-06E2-482D-BF71-81B4F0E6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2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02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5" y="395104"/>
            <a:ext cx="83629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Selfishness is deceiving </a:t>
            </a:r>
          </a:p>
          <a:p>
            <a:pPr lvl="1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Convinces us that if we get what we want, we’ll be happy</a:t>
            </a:r>
          </a:p>
          <a:p>
            <a:pPr marL="1371600" lvl="2" indent="-457200">
              <a:buFontTx/>
              <a:buChar char="-"/>
            </a:pPr>
            <a:r>
              <a:rPr lang="en-US" sz="3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true in the short-term, but not in the long-term</a:t>
            </a:r>
          </a:p>
          <a:p>
            <a:pPr lvl="2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4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5" y="395104"/>
            <a:ext cx="83629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2:3, 4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nothing from selfish ambition or conceit, but in humility count others more significant than yourselves. 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 each of you look not only to his own interests, but also to the interests of others.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31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5" y="395104"/>
            <a:ext cx="836295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Solution to Selfishness: HUMILITY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wants us to be humble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4:6, 10; Pr. 11:2; 15:33; 1 Pet. 5:5, 6</a:t>
            </a:r>
          </a:p>
          <a:p>
            <a:pPr lvl="2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 others more significant (v. 3)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Cor. 15:9; 1 Tim. 1:15</a:t>
            </a:r>
          </a:p>
          <a:p>
            <a:pPr lvl="1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to the interest of others (v. 4)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2:42-47; 4:32-35</a:t>
            </a:r>
          </a:p>
          <a:p>
            <a:pPr lvl="2"/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60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5" y="395104"/>
            <a:ext cx="836295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2:5-8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this mind among yourselves, which is yours in Christ Jesus, 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who, though he was in the form of God, did not count equality with God a thing to be grasped, </a:t>
            </a: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emptied himself, by taking the form of a servant, being born in the likeness of men. 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being found in human form, he humbled himself by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becoming obedient to the point of </a:t>
            </a:r>
          </a:p>
          <a:p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death, even death on a cross.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157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4" y="395104"/>
            <a:ext cx="852682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become humble? IMITATE CHRIST</a:t>
            </a:r>
          </a:p>
          <a:p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did nothing from selfishness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Cor. 8:9; Mk. 9:12</a:t>
            </a:r>
          </a:p>
          <a:p>
            <a:pPr lvl="2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looked to the interests of others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10:15; Rom. 5:19</a:t>
            </a:r>
          </a:p>
          <a:p>
            <a:pPr lvl="1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came to serve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Matt. 20:28; Lk. 22:27</a:t>
            </a:r>
          </a:p>
          <a:p>
            <a:pPr lvl="2"/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79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39812F-4057-4A8E-83EE-623644D5E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2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39812F-4057-4A8E-83EE-623644D5E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1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DA1DE0-F15C-4430-BCEA-7ABB85CF3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C206C9A-148E-45F9-81AB-371D66079BCC}"/>
              </a:ext>
            </a:extLst>
          </p:cNvPr>
          <p:cNvSpPr/>
          <p:nvPr/>
        </p:nvSpPr>
        <p:spPr>
          <a:xfrm>
            <a:off x="398585" y="389922"/>
            <a:ext cx="806547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1:27, 28</a:t>
            </a:r>
          </a:p>
          <a:p>
            <a:pPr lvl="0"/>
            <a:endParaRPr lang="en-US" sz="800" b="1" dirty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3200" baseline="300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</a:t>
            </a:r>
            <a:r>
              <a:rPr lang="en-US" sz="32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let your manner of life be worthy of the gospel of Christ, so that whether I come and see you or am absent, I may hear of you that you are standing firm in one spirit, with one mind striving side by side for the faith of the gospel, </a:t>
            </a:r>
            <a:r>
              <a:rPr lang="en-US" sz="3200" baseline="300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r>
              <a:rPr lang="en-US" sz="3200" b="1" baseline="300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not frightened in anything by your opponents. This is a clear sign to them of their destruction, but of your </a:t>
            </a:r>
          </a:p>
          <a:p>
            <a:pPr lvl="0"/>
            <a:r>
              <a:rPr lang="en-US" sz="32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salvation, and that from God.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02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5" y="395104"/>
            <a:ext cx="83629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2:1, 2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if there is any encouragement in Christ, any comfort from love, any participation in the Spirit, any affection and sympathy, 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complete my joy by being of the same mind, having the same love, being in full accord and of one mind.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566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5" y="395104"/>
            <a:ext cx="836295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Unity in Christ is at the heart of a </a:t>
            </a:r>
          </a:p>
          <a:p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church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Phil. 1:27; 2:2; Jn. 17:20-23; Acts 2:44; </a:t>
            </a:r>
          </a:p>
          <a:p>
            <a:pPr lvl="1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 Cor. 1:10</a:t>
            </a:r>
          </a:p>
          <a:p>
            <a:endParaRPr lang="en-US" sz="3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5" y="395104"/>
            <a:ext cx="8362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2:3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nothing from selfish ambition or conceit,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166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5" y="395104"/>
            <a:ext cx="836295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Selfishness: The Unity Killer (v. 3)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Selfishness is the offspring of pride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Pr. 8:13; 16:5; 26:12</a:t>
            </a:r>
          </a:p>
          <a:p>
            <a:pPr lvl="2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of us are prone to selfishness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seat,” “</a:t>
            </a:r>
            <a:r>
              <a:rPr lang="en-US" sz="3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want,” </a:t>
            </a:r>
          </a:p>
          <a:p>
            <a:pPr lvl="2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“This is about </a:t>
            </a:r>
            <a:r>
              <a:rPr lang="en-US" sz="3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</a:p>
          <a:p>
            <a:pPr lvl="2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Selfishness is nothing new</a:t>
            </a:r>
          </a:p>
          <a:p>
            <a:pPr lvl="1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	Gen. 3:6; 4:5; 2 Sam. 11:4; </a:t>
            </a:r>
          </a:p>
          <a:p>
            <a:pPr lvl="1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	Acts 5:1</a:t>
            </a:r>
          </a:p>
          <a:p>
            <a:pPr lvl="2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6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5" y="395104"/>
            <a:ext cx="836295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Selfishness destroys the church</a:t>
            </a:r>
          </a:p>
          <a:p>
            <a:pPr lvl="1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“What is worship service/the church doing for </a:t>
            </a:r>
            <a:r>
              <a:rPr lang="en-US" sz="32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me?</a:t>
            </a: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lvl="2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involvement 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Selfishness can be seen in our actions and our inaction</a:t>
            </a:r>
          </a:p>
          <a:p>
            <a:pPr lvl="2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Neglects Christ and His words</a:t>
            </a:r>
          </a:p>
          <a:p>
            <a:pPr lvl="2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60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05DE93-CF24-4C92-8640-071D6B9D1FD6}"/>
              </a:ext>
            </a:extLst>
          </p:cNvPr>
          <p:cNvSpPr/>
          <p:nvPr/>
        </p:nvSpPr>
        <p:spPr>
          <a:xfrm>
            <a:off x="390525" y="395104"/>
            <a:ext cx="836295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Selfishness destroys relationships</a:t>
            </a:r>
          </a:p>
          <a:p>
            <a:pPr lvl="1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Marriages</a:t>
            </a:r>
          </a:p>
          <a:p>
            <a:pPr lvl="1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Parent/Child</a:t>
            </a:r>
          </a:p>
          <a:p>
            <a:pPr lvl="1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Siblings</a:t>
            </a:r>
          </a:p>
          <a:p>
            <a:pPr lvl="1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Co-Workers</a:t>
            </a:r>
          </a:p>
          <a:p>
            <a:pPr lvl="1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Roommates </a:t>
            </a:r>
          </a:p>
          <a:p>
            <a:pPr lvl="1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Neighbors</a:t>
            </a:r>
          </a:p>
          <a:p>
            <a:pPr lvl="1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63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459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22</cp:revision>
  <dcterms:created xsi:type="dcterms:W3CDTF">2018-02-19T15:07:05Z</dcterms:created>
  <dcterms:modified xsi:type="dcterms:W3CDTF">2018-03-04T14:20:53Z</dcterms:modified>
</cp:coreProperties>
</file>