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0601"/>
    <a:srgbClr val="8E47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82" d="100"/>
          <a:sy n="82" d="100"/>
        </p:scale>
        <p:origin x="48" y="20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DE8C-C6B7-429A-A541-8308F5FEADE9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BE29-CB2A-45FB-A570-3AD1DC14E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7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DE8C-C6B7-429A-A541-8308F5FEADE9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BE29-CB2A-45FB-A570-3AD1DC14E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1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DE8C-C6B7-429A-A541-8308F5FEADE9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BE29-CB2A-45FB-A570-3AD1DC14E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28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DE8C-C6B7-429A-A541-8308F5FEADE9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BE29-CB2A-45FB-A570-3AD1DC14E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DE8C-C6B7-429A-A541-8308F5FEADE9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BE29-CB2A-45FB-A570-3AD1DC14E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64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DE8C-C6B7-429A-A541-8308F5FEADE9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BE29-CB2A-45FB-A570-3AD1DC14E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8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DE8C-C6B7-429A-A541-8308F5FEADE9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BE29-CB2A-45FB-A570-3AD1DC14E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99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DE8C-C6B7-429A-A541-8308F5FEADE9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BE29-CB2A-45FB-A570-3AD1DC14E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7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DE8C-C6B7-429A-A541-8308F5FEADE9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BE29-CB2A-45FB-A570-3AD1DC14E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6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DE8C-C6B7-429A-A541-8308F5FEADE9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BE29-CB2A-45FB-A570-3AD1DC14E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4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DE8C-C6B7-429A-A541-8308F5FEADE9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BE29-CB2A-45FB-A570-3AD1DC14E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3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DDE8C-C6B7-429A-A541-8308F5FEADE9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5BE29-CB2A-45FB-A570-3AD1DC14E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1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375397B-846A-459D-8F7E-4A72E80AB8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611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F1B003-AE22-4E98-AB2A-74E7738C3E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7713136-ADAA-48FF-9BE3-1DE17E171288}"/>
              </a:ext>
            </a:extLst>
          </p:cNvPr>
          <p:cNvSpPr/>
          <p:nvPr/>
        </p:nvSpPr>
        <p:spPr>
          <a:xfrm>
            <a:off x="597876" y="1973573"/>
            <a:ext cx="794824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11:19</a:t>
            </a:r>
          </a:p>
          <a:p>
            <a:endParaRPr lang="en-US" sz="800" b="1" dirty="0">
              <a:solidFill>
                <a:srgbClr val="44060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r>
              <a:rPr lang="en-US" sz="3200" b="1" baseline="30000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 those who were scattered because of the persecution that arose over Stephen traveled as far as Phoenicia and Cyprus and Antioch, speaking the word to no one except Jews. </a:t>
            </a:r>
            <a:endParaRPr lang="en-US" sz="3200" dirty="0">
              <a:solidFill>
                <a:srgbClr val="44060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20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F1B003-AE22-4E98-AB2A-74E7738C3E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7713136-ADAA-48FF-9BE3-1DE17E171288}"/>
              </a:ext>
            </a:extLst>
          </p:cNvPr>
          <p:cNvSpPr/>
          <p:nvPr/>
        </p:nvSpPr>
        <p:spPr>
          <a:xfrm>
            <a:off x="597876" y="1973573"/>
            <a:ext cx="7948247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11:20</a:t>
            </a:r>
          </a:p>
          <a:p>
            <a:endParaRPr lang="en-US" sz="800" b="1" dirty="0">
              <a:solidFill>
                <a:srgbClr val="44060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en-US" sz="3200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But there were some of them, men of Cyprus and Cyrene, who on coming to Antioch spoke to the Hellenists also, preaching the Lord Jesus. </a:t>
            </a:r>
            <a:endParaRPr lang="en-US" sz="3200" dirty="0">
              <a:solidFill>
                <a:srgbClr val="44060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94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F1B003-AE22-4E98-AB2A-74E7738C3E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7713136-ADAA-48FF-9BE3-1DE17E171288}"/>
              </a:ext>
            </a:extLst>
          </p:cNvPr>
          <p:cNvSpPr/>
          <p:nvPr/>
        </p:nvSpPr>
        <p:spPr>
          <a:xfrm>
            <a:off x="597876" y="1973573"/>
            <a:ext cx="794824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11:21</a:t>
            </a:r>
          </a:p>
          <a:p>
            <a:endParaRPr lang="en-US" sz="800" b="1" dirty="0">
              <a:solidFill>
                <a:srgbClr val="44060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r>
              <a:rPr lang="en-US" sz="3200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the hand of the Lord was with them, and a great number who believed turned to the Lord. </a:t>
            </a:r>
            <a:endParaRPr lang="en-US" sz="3200" dirty="0">
              <a:solidFill>
                <a:srgbClr val="44060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82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F1B003-AE22-4E98-AB2A-74E7738C3E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7713136-ADAA-48FF-9BE3-1DE17E171288}"/>
              </a:ext>
            </a:extLst>
          </p:cNvPr>
          <p:cNvSpPr/>
          <p:nvPr/>
        </p:nvSpPr>
        <p:spPr>
          <a:xfrm>
            <a:off x="597876" y="1614065"/>
            <a:ext cx="7948247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11:22-24</a:t>
            </a:r>
          </a:p>
          <a:p>
            <a:endParaRPr lang="en-US" sz="800" b="1" dirty="0">
              <a:solidFill>
                <a:srgbClr val="44060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r>
              <a:rPr lang="en-US" sz="3200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report of this came to the ears of the church in Jerusalem, and they sent Barnabas to Antioch.</a:t>
            </a:r>
          </a:p>
          <a:p>
            <a:r>
              <a:rPr lang="en-US" sz="3200" baseline="30000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r>
              <a:rPr lang="en-US" sz="3200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When he came and saw the grace of God, he was glad, and he exhorted them all to remain faithful to the Lord with steadfast purpose, </a:t>
            </a:r>
            <a:r>
              <a:rPr lang="en-US" sz="3200" baseline="30000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</a:t>
            </a:r>
            <a:r>
              <a:rPr lang="en-US" sz="3200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he was a good man, full of the Holy Spirit and of faith. And a great many people were added to the Lord.</a:t>
            </a:r>
          </a:p>
          <a:p>
            <a:endParaRPr lang="en-US" sz="3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95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F1B003-AE22-4E98-AB2A-74E7738C3E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7713136-ADAA-48FF-9BE3-1DE17E171288}"/>
              </a:ext>
            </a:extLst>
          </p:cNvPr>
          <p:cNvSpPr/>
          <p:nvPr/>
        </p:nvSpPr>
        <p:spPr>
          <a:xfrm>
            <a:off x="597876" y="1614065"/>
            <a:ext cx="794824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11:25-26a</a:t>
            </a:r>
          </a:p>
          <a:p>
            <a:endParaRPr lang="en-US" sz="800" b="1" dirty="0">
              <a:solidFill>
                <a:srgbClr val="44060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r>
              <a:rPr lang="en-US" sz="3200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 Barnabas went to Tarsus to look for Saul, </a:t>
            </a:r>
          </a:p>
          <a:p>
            <a:r>
              <a:rPr lang="en-US" sz="3200" baseline="30000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</a:t>
            </a:r>
            <a:r>
              <a:rPr lang="en-US" sz="3200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when he had found him, he brought him to Antioch. For a whole year they met with the church and taught a great many people. </a:t>
            </a:r>
            <a:endParaRPr lang="en-US" sz="3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01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F1B003-AE22-4E98-AB2A-74E7738C3E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7713136-ADAA-48FF-9BE3-1DE17E171288}"/>
              </a:ext>
            </a:extLst>
          </p:cNvPr>
          <p:cNvSpPr/>
          <p:nvPr/>
        </p:nvSpPr>
        <p:spPr>
          <a:xfrm>
            <a:off x="597876" y="1614065"/>
            <a:ext cx="794824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11:26b</a:t>
            </a:r>
          </a:p>
          <a:p>
            <a:endParaRPr lang="en-US" sz="800" b="1" dirty="0">
              <a:solidFill>
                <a:srgbClr val="44060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</a:t>
            </a:r>
            <a:r>
              <a:rPr lang="en-US" sz="3200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in Antioch the disciples were first called Christians.</a:t>
            </a:r>
            <a:endParaRPr lang="en-US" sz="3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68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F1B003-AE22-4E98-AB2A-74E7738C3E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7713136-ADAA-48FF-9BE3-1DE17E171288}"/>
              </a:ext>
            </a:extLst>
          </p:cNvPr>
          <p:cNvSpPr/>
          <p:nvPr/>
        </p:nvSpPr>
        <p:spPr>
          <a:xfrm>
            <a:off x="597876" y="1614065"/>
            <a:ext cx="794824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Message (vv. 19,20)</a:t>
            </a:r>
          </a:p>
          <a:p>
            <a:r>
              <a:rPr lang="en-US" sz="3200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Rom. 10:17; Col. 3:16; Acts 2; Gal. 1:8</a:t>
            </a:r>
          </a:p>
          <a:p>
            <a:endParaRPr lang="en-US" sz="2400" dirty="0">
              <a:solidFill>
                <a:srgbClr val="44060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Purpose (v. 23)</a:t>
            </a:r>
          </a:p>
          <a:p>
            <a:r>
              <a:rPr lang="en-US" sz="3200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Eccl. 12:13; Ph. 1:21; 3:14</a:t>
            </a:r>
          </a:p>
          <a:p>
            <a:endParaRPr lang="en-US" sz="2400" dirty="0">
              <a:solidFill>
                <a:srgbClr val="44060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Church (vv. 22, 26)</a:t>
            </a:r>
          </a:p>
          <a:p>
            <a:r>
              <a:rPr lang="en-US" sz="3200" dirty="0">
                <a:solidFill>
                  <a:srgbClr val="44060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Eph. 1:22, 23; 4:4-6</a:t>
            </a:r>
          </a:p>
        </p:txBody>
      </p:sp>
    </p:spTree>
    <p:extLst>
      <p:ext uri="{BB962C8B-B14F-4D97-AF65-F5344CB8AC3E}">
        <p14:creationId xmlns:p14="http://schemas.microsoft.com/office/powerpoint/2010/main" val="365522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375397B-846A-459D-8F7E-4A72E80AB8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46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250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9</cp:revision>
  <dcterms:created xsi:type="dcterms:W3CDTF">2018-02-06T14:41:26Z</dcterms:created>
  <dcterms:modified xsi:type="dcterms:W3CDTF">2018-02-11T14:21:20Z</dcterms:modified>
</cp:coreProperties>
</file>