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1" r:id="rId4"/>
    <p:sldId id="259" r:id="rId5"/>
    <p:sldId id="262" r:id="rId6"/>
    <p:sldId id="263" r:id="rId7"/>
    <p:sldId id="264" r:id="rId8"/>
    <p:sldId id="266" r:id="rId9"/>
    <p:sldId id="267" r:id="rId10"/>
    <p:sldId id="265" r:id="rId11"/>
    <p:sldId id="268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8350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3" autoAdjust="0"/>
    <p:restoredTop sz="94660"/>
  </p:normalViewPr>
  <p:slideViewPr>
    <p:cSldViewPr snapToGrid="0">
      <p:cViewPr varScale="1">
        <p:scale>
          <a:sx n="68" d="100"/>
          <a:sy n="68" d="100"/>
        </p:scale>
        <p:origin x="450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D6683-54E3-4C53-83AD-E5796967E133}" type="datetimeFigureOut">
              <a:rPr lang="en-US" smtClean="0"/>
              <a:t>2/18/2018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07A71-630B-46C6-AD47-C553268A11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81778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D6683-54E3-4C53-83AD-E5796967E133}" type="datetimeFigureOut">
              <a:rPr lang="en-US" smtClean="0"/>
              <a:t>2/18/2018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07A71-630B-46C6-AD47-C553268A11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49319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D6683-54E3-4C53-83AD-E5796967E133}" type="datetimeFigureOut">
              <a:rPr lang="en-US" smtClean="0"/>
              <a:t>2/18/2018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07A71-630B-46C6-AD47-C553268A11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57538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D6683-54E3-4C53-83AD-E5796967E133}" type="datetimeFigureOut">
              <a:rPr lang="en-US" smtClean="0"/>
              <a:t>2/18/2018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07A71-630B-46C6-AD47-C553268A11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34195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D6683-54E3-4C53-83AD-E5796967E133}" type="datetimeFigureOut">
              <a:rPr lang="en-US" smtClean="0"/>
              <a:t>2/18/2018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07A71-630B-46C6-AD47-C553268A11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33961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D6683-54E3-4C53-83AD-E5796967E133}" type="datetimeFigureOut">
              <a:rPr lang="en-US" smtClean="0"/>
              <a:t>2/18/2018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07A71-630B-46C6-AD47-C553268A11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64495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D6683-54E3-4C53-83AD-E5796967E133}" type="datetimeFigureOut">
              <a:rPr lang="en-US" smtClean="0"/>
              <a:t>2/18/2018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07A71-630B-46C6-AD47-C553268A11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24065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D6683-54E3-4C53-83AD-E5796967E133}" type="datetimeFigureOut">
              <a:rPr lang="en-US" smtClean="0"/>
              <a:t>2/18/2018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07A71-630B-46C6-AD47-C553268A11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43608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D6683-54E3-4C53-83AD-E5796967E133}" type="datetimeFigureOut">
              <a:rPr lang="en-US" smtClean="0"/>
              <a:t>2/18/2018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07A71-630B-46C6-AD47-C553268A11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43471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D6683-54E3-4C53-83AD-E5796967E133}" type="datetimeFigureOut">
              <a:rPr lang="en-US" smtClean="0"/>
              <a:t>2/18/2018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07A71-630B-46C6-AD47-C553268A11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55229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D6683-54E3-4C53-83AD-E5796967E133}" type="datetimeFigureOut">
              <a:rPr lang="en-US" smtClean="0"/>
              <a:t>2/18/2018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07A71-630B-46C6-AD47-C553268A11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4802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3D6683-54E3-4C53-83AD-E5796967E133}" type="datetimeFigureOut">
              <a:rPr lang="en-US" smtClean="0"/>
              <a:t>2/18/2018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107A71-630B-46C6-AD47-C553268A11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17536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2A2965B1-1C2B-410E-ABB1-B82E4CDCEE4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69804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4B1FBF43-6497-473B-A8F4-4C52B22F88C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089501AC-80A8-404F-9E79-6479193B12C5}"/>
              </a:ext>
            </a:extLst>
          </p:cNvPr>
          <p:cNvSpPr/>
          <p:nvPr/>
        </p:nvSpPr>
        <p:spPr>
          <a:xfrm>
            <a:off x="327232" y="409085"/>
            <a:ext cx="8023049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>
                <a:solidFill>
                  <a:srgbClr val="383508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How Does The Vinedresser Prune?</a:t>
            </a:r>
            <a:endParaRPr lang="en-US" dirty="0">
              <a:solidFill>
                <a:srgbClr val="383508"/>
              </a:solidFill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3200" dirty="0">
              <a:solidFill>
                <a:srgbClr val="383508"/>
              </a:solidFill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3200" b="1" dirty="0">
                <a:solidFill>
                  <a:srgbClr val="383508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Allowing us to endure suffering </a:t>
            </a:r>
            <a:endParaRPr lang="en-US" sz="3200" dirty="0">
              <a:solidFill>
                <a:srgbClr val="383508"/>
              </a:solidFill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3200" dirty="0">
                <a:solidFill>
                  <a:srgbClr val="383508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 Cor. 12:7-10; Job 1:9-12</a:t>
            </a:r>
          </a:p>
          <a:p>
            <a:endParaRPr lang="en-US" sz="2000" dirty="0">
              <a:solidFill>
                <a:srgbClr val="383508"/>
              </a:solidFill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3200" b="1" dirty="0">
                <a:solidFill>
                  <a:srgbClr val="383508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Exposing and removing sin </a:t>
            </a:r>
            <a:r>
              <a:rPr lang="en-US" sz="3200" dirty="0">
                <a:solidFill>
                  <a:srgbClr val="383508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(Ps. 139:23-24)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383508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Prunes with The Word (Heb. 4:12)</a:t>
            </a:r>
          </a:p>
          <a:p>
            <a:endParaRPr lang="en-US" sz="3200" dirty="0">
              <a:solidFill>
                <a:srgbClr val="383508"/>
              </a:solidFill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3200" dirty="0">
              <a:solidFill>
                <a:srgbClr val="383508"/>
              </a:solidFill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99532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2A2965B1-1C2B-410E-ABB1-B82E4CDCEE4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7072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1666D1D-7808-4459-A31C-C53AEEC7597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81662D64-D1E9-4728-AA11-DD61EE413C99}"/>
              </a:ext>
            </a:extLst>
          </p:cNvPr>
          <p:cNvSpPr/>
          <p:nvPr/>
        </p:nvSpPr>
        <p:spPr>
          <a:xfrm>
            <a:off x="278496" y="287328"/>
            <a:ext cx="8313149" cy="44832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383508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John 15:1-5</a:t>
            </a:r>
          </a:p>
          <a:p>
            <a:endParaRPr lang="en-US" sz="800" baseline="30000" dirty="0">
              <a:solidFill>
                <a:srgbClr val="383508"/>
              </a:solidFill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800" baseline="30000" dirty="0">
                <a:solidFill>
                  <a:srgbClr val="383508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2800" dirty="0">
                <a:solidFill>
                  <a:srgbClr val="383508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“I am the true vine, and my Father is the vinedresser. </a:t>
            </a:r>
            <a:r>
              <a:rPr lang="en-US" sz="2800" baseline="30000" dirty="0">
                <a:solidFill>
                  <a:srgbClr val="383508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800" b="1" baseline="30000" dirty="0">
                <a:solidFill>
                  <a:srgbClr val="383508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en-US" sz="2800" dirty="0">
                <a:solidFill>
                  <a:srgbClr val="383508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Every branch in me that does not bear fruit he takes away, and every branch that does bear fruit he prunes, that it may bear more fruit. </a:t>
            </a:r>
            <a:r>
              <a:rPr lang="en-US" sz="2800" baseline="30000" dirty="0">
                <a:solidFill>
                  <a:srgbClr val="383508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en-US" sz="2800" b="1" baseline="30000" dirty="0">
                <a:solidFill>
                  <a:srgbClr val="383508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en-US" sz="2800" dirty="0">
                <a:solidFill>
                  <a:srgbClr val="383508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Already you are clean because of the word that I have spoken to you. </a:t>
            </a:r>
            <a:r>
              <a:rPr lang="en-US" sz="2800" baseline="30000" dirty="0">
                <a:solidFill>
                  <a:srgbClr val="383508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r>
              <a:rPr lang="en-US" sz="2800" b="1" baseline="30000" dirty="0">
                <a:solidFill>
                  <a:srgbClr val="383508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en-US" sz="2800" dirty="0">
                <a:solidFill>
                  <a:srgbClr val="383508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Abide in me, and I in you. As the branch cannot bear fruit by itself, unless it abides in the vine, neither can you, unless you abide in me. </a:t>
            </a:r>
            <a:r>
              <a:rPr lang="en-US" sz="2800" baseline="30000" dirty="0">
                <a:solidFill>
                  <a:srgbClr val="383508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</a:t>
            </a:r>
            <a:r>
              <a:rPr lang="en-US" sz="2800" b="1" baseline="30000" dirty="0">
                <a:solidFill>
                  <a:srgbClr val="383508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en-US" sz="2800" dirty="0">
                <a:solidFill>
                  <a:srgbClr val="383508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 am the vine; you are the branches. Whoever abides in me and I in him, he it is that bears much fruit, for apart from me you can do nothing.</a:t>
            </a:r>
            <a:endParaRPr lang="en-US" sz="2800" dirty="0">
              <a:solidFill>
                <a:srgbClr val="383508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41829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1666D1D-7808-4459-A31C-C53AEEC7597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81662D64-D1E9-4728-AA11-DD61EE413C99}"/>
              </a:ext>
            </a:extLst>
          </p:cNvPr>
          <p:cNvSpPr/>
          <p:nvPr/>
        </p:nvSpPr>
        <p:spPr>
          <a:xfrm>
            <a:off x="278496" y="287328"/>
            <a:ext cx="8313149" cy="36215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383508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John 15:6-9</a:t>
            </a:r>
          </a:p>
          <a:p>
            <a:endParaRPr lang="en-US" sz="800" baseline="30000" dirty="0">
              <a:solidFill>
                <a:srgbClr val="383508"/>
              </a:solidFill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800" baseline="30000" dirty="0">
                <a:solidFill>
                  <a:srgbClr val="383508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</a:t>
            </a:r>
            <a:r>
              <a:rPr lang="en-US" sz="2800" dirty="0">
                <a:solidFill>
                  <a:srgbClr val="383508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If anyone does not abide in me he is thrown away like a branch and withers; and the branches are gathered, thrown into the fire, and burned. </a:t>
            </a:r>
            <a:r>
              <a:rPr lang="en-US" sz="2800" baseline="30000" dirty="0">
                <a:solidFill>
                  <a:srgbClr val="383508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7</a:t>
            </a:r>
            <a:r>
              <a:rPr lang="en-US" sz="2800" dirty="0">
                <a:solidFill>
                  <a:srgbClr val="383508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If you abide in me, and my words abide in you, ask whatever you wish, and it will be done for you. </a:t>
            </a:r>
            <a:r>
              <a:rPr lang="en-US" sz="2800" baseline="30000" dirty="0">
                <a:solidFill>
                  <a:srgbClr val="383508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8</a:t>
            </a:r>
            <a:r>
              <a:rPr lang="en-US" sz="2800" dirty="0">
                <a:solidFill>
                  <a:srgbClr val="383508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By this my Father is glorified, that you bear much fruit and so prove to be my disciples. </a:t>
            </a:r>
            <a:r>
              <a:rPr lang="en-US" sz="2800" baseline="30000" dirty="0">
                <a:solidFill>
                  <a:srgbClr val="383508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9</a:t>
            </a:r>
            <a:r>
              <a:rPr lang="en-US" sz="2800" dirty="0">
                <a:solidFill>
                  <a:srgbClr val="383508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As the Father has loved me, so have I loved you. Abide in my love. </a:t>
            </a:r>
            <a:endParaRPr lang="en-US" sz="2800" dirty="0">
              <a:solidFill>
                <a:srgbClr val="383508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2358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4B1FBF43-6497-473B-A8F4-4C52B22F88C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089501AC-80A8-404F-9E79-6479193B12C5}"/>
              </a:ext>
            </a:extLst>
          </p:cNvPr>
          <p:cNvSpPr/>
          <p:nvPr/>
        </p:nvSpPr>
        <p:spPr>
          <a:xfrm>
            <a:off x="327233" y="409085"/>
            <a:ext cx="7201482" cy="47397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>
                <a:solidFill>
                  <a:srgbClr val="383508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True Vine (v. 1, 5)</a:t>
            </a:r>
          </a:p>
          <a:p>
            <a:r>
              <a:rPr lang="en-US" sz="2800" i="1" dirty="0">
                <a:solidFill>
                  <a:srgbClr val="383508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Jesus Christ</a:t>
            </a:r>
          </a:p>
          <a:p>
            <a:endParaRPr lang="en-US" dirty="0">
              <a:solidFill>
                <a:srgbClr val="383508"/>
              </a:solidFill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3200" b="1" dirty="0">
                <a:solidFill>
                  <a:srgbClr val="383508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Israel had been called a vine </a:t>
            </a:r>
          </a:p>
          <a:p>
            <a:r>
              <a:rPr lang="en-US" sz="3200" dirty="0">
                <a:solidFill>
                  <a:srgbClr val="383508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(Ps. 8:8-9; Is. 5:1-7; Jer. 2:21)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383508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Disobedience and rebellion caused them to produce “wild grapes”</a:t>
            </a:r>
          </a:p>
          <a:p>
            <a:pPr lvl="1"/>
            <a:endParaRPr lang="en-US" sz="2000" dirty="0">
              <a:solidFill>
                <a:srgbClr val="383508"/>
              </a:solidFill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3200" b="1" dirty="0">
                <a:solidFill>
                  <a:srgbClr val="383508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Jesus is the true vine who won’t fail!</a:t>
            </a:r>
          </a:p>
          <a:p>
            <a:endParaRPr lang="en-US" sz="3200" dirty="0">
              <a:solidFill>
                <a:srgbClr val="383508"/>
              </a:solidFill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7094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4B1FBF43-6497-473B-A8F4-4C52B22F88C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089501AC-80A8-404F-9E79-6479193B12C5}"/>
              </a:ext>
            </a:extLst>
          </p:cNvPr>
          <p:cNvSpPr/>
          <p:nvPr/>
        </p:nvSpPr>
        <p:spPr>
          <a:xfrm>
            <a:off x="327233" y="409085"/>
            <a:ext cx="7201482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>
                <a:solidFill>
                  <a:srgbClr val="383508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Vinedresser (vv. 1-2)</a:t>
            </a:r>
          </a:p>
          <a:p>
            <a:r>
              <a:rPr lang="en-US" sz="2800" i="1" dirty="0">
                <a:solidFill>
                  <a:srgbClr val="383508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God the Father</a:t>
            </a:r>
          </a:p>
          <a:p>
            <a:endParaRPr lang="en-US" sz="3200" dirty="0">
              <a:solidFill>
                <a:srgbClr val="383508"/>
              </a:solidFill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3200" b="1" dirty="0">
                <a:solidFill>
                  <a:srgbClr val="383508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Two Primary Tasks (v. 2)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3200" dirty="0">
                <a:solidFill>
                  <a:srgbClr val="383508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Remove fruitless branches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3200" dirty="0">
                <a:solidFill>
                  <a:srgbClr val="383508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Prune fruit-bearing branches</a:t>
            </a:r>
          </a:p>
          <a:p>
            <a:endParaRPr lang="en-US" sz="3200" dirty="0">
              <a:solidFill>
                <a:srgbClr val="383508"/>
              </a:solidFill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90290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4B1FBF43-6497-473B-A8F4-4C52B22F88C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089501AC-80A8-404F-9E79-6479193B12C5}"/>
              </a:ext>
            </a:extLst>
          </p:cNvPr>
          <p:cNvSpPr/>
          <p:nvPr/>
        </p:nvSpPr>
        <p:spPr>
          <a:xfrm>
            <a:off x="327232" y="409085"/>
            <a:ext cx="8023049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>
                <a:solidFill>
                  <a:srgbClr val="383508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Branches (vv. 1-2)</a:t>
            </a:r>
            <a:endParaRPr lang="en-US" dirty="0">
              <a:solidFill>
                <a:srgbClr val="383508"/>
              </a:solidFill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800" i="1" dirty="0">
                <a:solidFill>
                  <a:srgbClr val="383508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Those who profess to be disciples of Christ</a:t>
            </a:r>
          </a:p>
          <a:p>
            <a:endParaRPr lang="en-US" sz="2400" dirty="0">
              <a:solidFill>
                <a:srgbClr val="383508"/>
              </a:solidFill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3200" b="1" dirty="0">
                <a:solidFill>
                  <a:srgbClr val="383508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Two types of branches (v. 2)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3200" dirty="0">
                <a:solidFill>
                  <a:srgbClr val="383508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Fruitless </a:t>
            </a:r>
          </a:p>
          <a:p>
            <a:pPr lvl="2"/>
            <a:r>
              <a:rPr lang="en-US" sz="3200" dirty="0">
                <a:solidFill>
                  <a:srgbClr val="383508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	- It is impossible to bear fruit outside of </a:t>
            </a:r>
          </a:p>
          <a:p>
            <a:pPr lvl="2"/>
            <a:r>
              <a:rPr lang="en-US" sz="3200" dirty="0">
                <a:solidFill>
                  <a:srgbClr val="383508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  the vine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3200" dirty="0">
                <a:solidFill>
                  <a:srgbClr val="383508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Fruit-bearing</a:t>
            </a:r>
          </a:p>
          <a:p>
            <a:pPr lvl="2"/>
            <a:r>
              <a:rPr lang="en-US" sz="3200" dirty="0">
                <a:solidFill>
                  <a:srgbClr val="383508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	- It is impossible to NOT bear </a:t>
            </a:r>
          </a:p>
          <a:p>
            <a:pPr lvl="2"/>
            <a:r>
              <a:rPr lang="en-US" sz="3200" dirty="0">
                <a:solidFill>
                  <a:srgbClr val="383508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  fruit in the vine</a:t>
            </a:r>
          </a:p>
          <a:p>
            <a:endParaRPr lang="en-US" sz="3200" dirty="0">
              <a:solidFill>
                <a:srgbClr val="383508"/>
              </a:solidFill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01927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4B1FBF43-6497-473B-A8F4-4C52B22F88C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089501AC-80A8-404F-9E79-6479193B12C5}"/>
              </a:ext>
            </a:extLst>
          </p:cNvPr>
          <p:cNvSpPr/>
          <p:nvPr/>
        </p:nvSpPr>
        <p:spPr>
          <a:xfrm>
            <a:off x="327232" y="409085"/>
            <a:ext cx="8023049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>
                <a:solidFill>
                  <a:srgbClr val="383508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Fruit</a:t>
            </a:r>
            <a:endParaRPr lang="en-US" dirty="0">
              <a:solidFill>
                <a:srgbClr val="383508"/>
              </a:solidFill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400" i="1" dirty="0">
                <a:solidFill>
                  <a:srgbClr val="383508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Characteristics of The Vine that manifest themselves in our lives</a:t>
            </a:r>
          </a:p>
          <a:p>
            <a:endParaRPr lang="en-US" sz="3200" dirty="0">
              <a:solidFill>
                <a:srgbClr val="383508"/>
              </a:solidFill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3200" b="1" dirty="0">
                <a:solidFill>
                  <a:srgbClr val="383508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Galatians 5:22-23</a:t>
            </a:r>
          </a:p>
          <a:p>
            <a:r>
              <a:rPr lang="en-US" sz="3200" dirty="0">
                <a:solidFill>
                  <a:srgbClr val="383508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love, joy, peace, patience, kindness, goodness, faithfulness, gentleness, self-control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383508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These “attitude” fruits can be seen in our actions (Eph. 2:10; Titus 2:14; James 2)</a:t>
            </a:r>
          </a:p>
        </p:txBody>
      </p:sp>
    </p:spTree>
    <p:extLst>
      <p:ext uri="{BB962C8B-B14F-4D97-AF65-F5344CB8AC3E}">
        <p14:creationId xmlns:p14="http://schemas.microsoft.com/office/powerpoint/2010/main" val="11711476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4B1FBF43-6497-473B-A8F4-4C52B22F88C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089501AC-80A8-404F-9E79-6479193B12C5}"/>
              </a:ext>
            </a:extLst>
          </p:cNvPr>
          <p:cNvSpPr/>
          <p:nvPr/>
        </p:nvSpPr>
        <p:spPr>
          <a:xfrm>
            <a:off x="327232" y="409085"/>
            <a:ext cx="8023049" cy="5386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>
                <a:solidFill>
                  <a:srgbClr val="383508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Benefits of Abiding in The Vine</a:t>
            </a:r>
            <a:endParaRPr lang="en-US" dirty="0">
              <a:solidFill>
                <a:srgbClr val="383508"/>
              </a:solidFill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000" dirty="0">
              <a:solidFill>
                <a:srgbClr val="383508"/>
              </a:solidFill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3200" dirty="0">
                <a:solidFill>
                  <a:srgbClr val="383508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- Production of fruit (v. 5)</a:t>
            </a:r>
          </a:p>
          <a:p>
            <a:endParaRPr lang="en-US" sz="800" dirty="0">
              <a:solidFill>
                <a:srgbClr val="383508"/>
              </a:solidFill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3200" dirty="0">
                <a:solidFill>
                  <a:srgbClr val="383508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- Answered prayers (v. 7)</a:t>
            </a:r>
          </a:p>
          <a:p>
            <a:endParaRPr lang="en-US" sz="800" dirty="0">
              <a:solidFill>
                <a:srgbClr val="383508"/>
              </a:solidFill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3200" dirty="0">
                <a:solidFill>
                  <a:srgbClr val="383508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- Glory to God (v. 8)</a:t>
            </a:r>
          </a:p>
          <a:p>
            <a:endParaRPr lang="en-US" sz="800" dirty="0">
              <a:solidFill>
                <a:srgbClr val="383508"/>
              </a:solidFill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3200" dirty="0">
                <a:solidFill>
                  <a:srgbClr val="383508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- Evidence of true discipleship (v. 8)</a:t>
            </a:r>
          </a:p>
          <a:p>
            <a:endParaRPr lang="en-US" sz="800" dirty="0">
              <a:solidFill>
                <a:srgbClr val="383508"/>
              </a:solidFill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3200" dirty="0">
                <a:solidFill>
                  <a:srgbClr val="383508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- Unity among believers (Ph. 2:2)</a:t>
            </a:r>
          </a:p>
          <a:p>
            <a:endParaRPr lang="en-US" sz="3200" dirty="0">
              <a:solidFill>
                <a:srgbClr val="383508"/>
              </a:solidFill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3200" dirty="0">
              <a:solidFill>
                <a:srgbClr val="383508"/>
              </a:solidFill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3200" dirty="0">
              <a:solidFill>
                <a:srgbClr val="383508"/>
              </a:solidFill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82896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4B1FBF43-6497-473B-A8F4-4C52B22F88C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089501AC-80A8-404F-9E79-6479193B12C5}"/>
              </a:ext>
            </a:extLst>
          </p:cNvPr>
          <p:cNvSpPr/>
          <p:nvPr/>
        </p:nvSpPr>
        <p:spPr>
          <a:xfrm>
            <a:off x="327232" y="409085"/>
            <a:ext cx="8023049" cy="39087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>
                <a:solidFill>
                  <a:srgbClr val="383508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Curse of Not Abiding in The Vine</a:t>
            </a:r>
            <a:endParaRPr lang="en-US" dirty="0">
              <a:solidFill>
                <a:srgbClr val="383508"/>
              </a:solidFill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000" dirty="0">
              <a:solidFill>
                <a:srgbClr val="383508"/>
              </a:solidFill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3200" baseline="30000" dirty="0">
                <a:solidFill>
                  <a:srgbClr val="383508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</a:t>
            </a:r>
            <a:r>
              <a:rPr lang="en-US" sz="3200" dirty="0">
                <a:solidFill>
                  <a:srgbClr val="383508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If anyone does not abide in me he is thrown away like a branch and withers; and the branches are gathered, thrown into the fire, and burned. 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383508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Rev. 21:8; Matt. 13:59; 25:46; 2 Thess. 1:9</a:t>
            </a:r>
          </a:p>
          <a:p>
            <a:endParaRPr lang="en-US" sz="3200" dirty="0">
              <a:solidFill>
                <a:srgbClr val="383508"/>
              </a:solidFill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3200" dirty="0">
              <a:solidFill>
                <a:srgbClr val="383508"/>
              </a:solidFill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11083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110</TotalTime>
  <Words>358</Words>
  <Application>Microsoft Office PowerPoint</Application>
  <PresentationFormat>On-screen Show (4:3)</PresentationFormat>
  <Paragraphs>59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Arial Narrow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Landon Rutter</dc:creator>
  <cp:lastModifiedBy>Landon Rutter</cp:lastModifiedBy>
  <cp:revision>9</cp:revision>
  <dcterms:created xsi:type="dcterms:W3CDTF">2018-02-17T02:43:28Z</dcterms:created>
  <dcterms:modified xsi:type="dcterms:W3CDTF">2018-02-18T14:20:21Z</dcterms:modified>
</cp:coreProperties>
</file>