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D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FA7618-D615-4DD5-9E49-A5118A556FE3}"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833008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FA7618-D615-4DD5-9E49-A5118A556FE3}"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3895709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FA7618-D615-4DD5-9E49-A5118A556FE3}"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273897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FA7618-D615-4DD5-9E49-A5118A556FE3}"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2806751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FA7618-D615-4DD5-9E49-A5118A556FE3}"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11212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FA7618-D615-4DD5-9E49-A5118A556FE3}"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390813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FA7618-D615-4DD5-9E49-A5118A556FE3}"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16677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FA7618-D615-4DD5-9E49-A5118A556FE3}"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250496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A7618-D615-4DD5-9E49-A5118A556FE3}"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101864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FA7618-D615-4DD5-9E49-A5118A556FE3}"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262186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FA7618-D615-4DD5-9E49-A5118A556FE3}"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305D6-2A30-4935-9814-32040CA728DD}" type="slidenum">
              <a:rPr lang="en-US" smtClean="0"/>
              <a:t>‹#›</a:t>
            </a:fld>
            <a:endParaRPr lang="en-US"/>
          </a:p>
        </p:txBody>
      </p:sp>
    </p:spTree>
    <p:extLst>
      <p:ext uri="{BB962C8B-B14F-4D97-AF65-F5344CB8AC3E}">
        <p14:creationId xmlns:p14="http://schemas.microsoft.com/office/powerpoint/2010/main" val="21453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A7618-D615-4DD5-9E49-A5118A556FE3}" type="datetimeFigureOut">
              <a:rPr lang="en-US" smtClean="0"/>
              <a:t>2/4/2018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305D6-2A30-4935-9814-32040CA728DD}" type="slidenum">
              <a:rPr lang="en-US" smtClean="0"/>
              <a:t>‹#›</a:t>
            </a:fld>
            <a:endParaRPr lang="en-US"/>
          </a:p>
        </p:txBody>
      </p:sp>
    </p:spTree>
    <p:extLst>
      <p:ext uri="{BB962C8B-B14F-4D97-AF65-F5344CB8AC3E}">
        <p14:creationId xmlns:p14="http://schemas.microsoft.com/office/powerpoint/2010/main" val="3064268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66EF08-DCDC-46BA-9F2D-9F3AC1F83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5120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8241322" cy="4154984"/>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21:13b-15</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and also you have killed your brothers, of your father's house, who were better than you, </a:t>
            </a:r>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14</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behold, the Lord will bring a great plague on your people, your children, your wives, and all your possessions, </a:t>
            </a:r>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15</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and you yourself will have a severe sickness with a disease of your bowels, until your bowels come out because of the disease, day by day.’”</a:t>
            </a:r>
          </a:p>
        </p:txBody>
      </p:sp>
    </p:spTree>
    <p:extLst>
      <p:ext uri="{BB962C8B-B14F-4D97-AF65-F5344CB8AC3E}">
        <p14:creationId xmlns:p14="http://schemas.microsoft.com/office/powerpoint/2010/main" val="386814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8241322" cy="4154984"/>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21:16-17</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And the Lord stirred up against </a:t>
            </a:r>
            <a:r>
              <a:rPr lang="en-US" sz="3200" dirty="0" err="1">
                <a:solidFill>
                  <a:srgbClr val="F2EDDB"/>
                </a:solidFill>
                <a:latin typeface="Arial Narrow" panose="020B0606020202030204" pitchFamily="34" charset="0"/>
                <a:ea typeface="Calibri" panose="020F0502020204030204" pitchFamily="34" charset="0"/>
                <a:cs typeface="Times New Roman" panose="02020603050405020304" pitchFamily="18" charset="0"/>
              </a:rPr>
              <a:t>Jehoram</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the anger of the Philistines and of the Arabians who are near the Ethiopians. </a:t>
            </a:r>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17</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And they came up against Judah and invaded it and carried away all the possessions they found that belonged to the king's house, and also his sons and his wives, so that no son was left to him except </a:t>
            </a:r>
            <a:r>
              <a:rPr lang="en-US" sz="3200" dirty="0" err="1">
                <a:solidFill>
                  <a:srgbClr val="F2EDDB"/>
                </a:solidFill>
                <a:latin typeface="Arial Narrow" panose="020B0606020202030204" pitchFamily="34" charset="0"/>
                <a:ea typeface="Calibri" panose="020F0502020204030204" pitchFamily="34" charset="0"/>
                <a:cs typeface="Times New Roman" panose="02020603050405020304" pitchFamily="18" charset="0"/>
              </a:rPr>
              <a:t>Jehoahaz</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his youngest son.</a:t>
            </a:r>
          </a:p>
        </p:txBody>
      </p:sp>
    </p:spTree>
    <p:extLst>
      <p:ext uri="{BB962C8B-B14F-4D97-AF65-F5344CB8AC3E}">
        <p14:creationId xmlns:p14="http://schemas.microsoft.com/office/powerpoint/2010/main" val="293179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8241322" cy="2677656"/>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21:18-19a</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18</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And after all this the Lord struck him in his bowels with an incurable disease. </a:t>
            </a:r>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19</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In the course of time, at the end of two years, his bowels came out because of the disease, and he died in great agony. </a:t>
            </a:r>
          </a:p>
        </p:txBody>
      </p:sp>
    </p:spTree>
    <p:extLst>
      <p:ext uri="{BB962C8B-B14F-4D97-AF65-F5344CB8AC3E}">
        <p14:creationId xmlns:p14="http://schemas.microsoft.com/office/powerpoint/2010/main" val="105567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8241322" cy="3662541"/>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21:19b-20</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19 </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His people made no fire in his honor, like the fires made for his fathers.  </a:t>
            </a:r>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20</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He was thirty-two years old when he began to reign, and he reigned eight years in Jerusalem. And he departed with no one's regret. They buried him in the city of David, but not in the tombs of the kings.</a:t>
            </a:r>
          </a:p>
        </p:txBody>
      </p:sp>
    </p:spTree>
    <p:extLst>
      <p:ext uri="{BB962C8B-B14F-4D97-AF65-F5344CB8AC3E}">
        <p14:creationId xmlns:p14="http://schemas.microsoft.com/office/powerpoint/2010/main" val="275520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83831" y="918069"/>
            <a:ext cx="8241322" cy="3600986"/>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Lead our children down righteous paths (18:1)</a:t>
            </a:r>
          </a:p>
          <a:p>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Eph. 6:4; Pr. 22:6</a:t>
            </a:r>
          </a:p>
          <a:p>
            <a:endParaRPr lang="en-US"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Seriously consider who you marry (v. 6)</a:t>
            </a:r>
          </a:p>
          <a:p>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Ps. 34:3; Eph. 5:22-33; Titus 2; Pr. 12:4; 1 Kgs. 11:4</a:t>
            </a:r>
          </a:p>
          <a:p>
            <a:endParaRPr lang="en-US"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A Godly family is no guarantee against sin (v. 6)</a:t>
            </a:r>
          </a:p>
          <a:p>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Samuel 13, 15</a:t>
            </a:r>
          </a:p>
        </p:txBody>
      </p:sp>
    </p:spTree>
    <p:extLst>
      <p:ext uri="{BB962C8B-B14F-4D97-AF65-F5344CB8AC3E}">
        <p14:creationId xmlns:p14="http://schemas.microsoft.com/office/powerpoint/2010/main" val="357342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521702" y="1266191"/>
            <a:ext cx="8241322" cy="2831544"/>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Sin will be punished (vv. 18, 19)</a:t>
            </a:r>
          </a:p>
          <a:p>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Gal. 5:19-21; Rev. 21:8</a:t>
            </a:r>
          </a:p>
          <a:p>
            <a:endParaRPr lang="en-US"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We will leave a legacy (v. 20)</a:t>
            </a:r>
          </a:p>
          <a:p>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Deut. 6:5-7</a:t>
            </a:r>
            <a:endParaRPr lang="en-US" sz="800"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205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1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1500"/>
                                        <p:tgtEl>
                                          <p:spTgt spid="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1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66EF08-DCDC-46BA-9F2D-9F3AC1F83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3286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7" y="426053"/>
            <a:ext cx="8278813" cy="3416320"/>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21:20 </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He was thirty-two years old when he began to reign, and he reigned eight years in Jerusalem. </a:t>
            </a:r>
          </a:p>
          <a:p>
            <a:endParaRPr lang="en-US" sz="800"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i="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And he departed with no one's regret.</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They buried him in the city of David, but not in the tombs of the kings.</a:t>
            </a:r>
          </a:p>
        </p:txBody>
      </p:sp>
    </p:spTree>
    <p:extLst>
      <p:ext uri="{BB962C8B-B14F-4D97-AF65-F5344CB8AC3E}">
        <p14:creationId xmlns:p14="http://schemas.microsoft.com/office/powerpoint/2010/main" val="428318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7932616" cy="2246769"/>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21:1</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Jehoshaphat slept with his fathers and was buried with his fathers in the city of David, and </a:t>
            </a:r>
            <a:r>
              <a:rPr lang="en-US" sz="3200" dirty="0" err="1">
                <a:solidFill>
                  <a:srgbClr val="F2EDDB"/>
                </a:solidFill>
                <a:latin typeface="Arial Narrow" panose="020B0606020202030204" pitchFamily="34" charset="0"/>
                <a:ea typeface="Calibri" panose="020F0502020204030204" pitchFamily="34" charset="0"/>
                <a:cs typeface="Times New Roman" panose="02020603050405020304" pitchFamily="18" charset="0"/>
              </a:rPr>
              <a:t>Jehoram</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his son reigned in his place.</a:t>
            </a:r>
          </a:p>
        </p:txBody>
      </p:sp>
    </p:spTree>
    <p:extLst>
      <p:ext uri="{BB962C8B-B14F-4D97-AF65-F5344CB8AC3E}">
        <p14:creationId xmlns:p14="http://schemas.microsoft.com/office/powerpoint/2010/main" val="313943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7932616" cy="2677656"/>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21:4</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When </a:t>
            </a:r>
            <a:r>
              <a:rPr lang="en-US" sz="3200" dirty="0" err="1">
                <a:solidFill>
                  <a:srgbClr val="F2EDDB"/>
                </a:solidFill>
                <a:latin typeface="Arial Narrow" panose="020B0606020202030204" pitchFamily="34" charset="0"/>
                <a:ea typeface="Calibri" panose="020F0502020204030204" pitchFamily="34" charset="0"/>
                <a:cs typeface="Times New Roman" panose="02020603050405020304" pitchFamily="18" charset="0"/>
              </a:rPr>
              <a:t>Jehoram</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had ascended the throne of his father and was established, he killed all his brothers with the sword, and also some of the princes of Israel.</a:t>
            </a:r>
          </a:p>
        </p:txBody>
      </p:sp>
    </p:spTree>
    <p:extLst>
      <p:ext uri="{BB962C8B-B14F-4D97-AF65-F5344CB8AC3E}">
        <p14:creationId xmlns:p14="http://schemas.microsoft.com/office/powerpoint/2010/main" val="264030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7932616" cy="1692771"/>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21:6</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And he walked in the way of the kings of Israel, as the house of Ahab had done,</a:t>
            </a:r>
          </a:p>
        </p:txBody>
      </p:sp>
    </p:spTree>
    <p:extLst>
      <p:ext uri="{BB962C8B-B14F-4D97-AF65-F5344CB8AC3E}">
        <p14:creationId xmlns:p14="http://schemas.microsoft.com/office/powerpoint/2010/main" val="208743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7932616" cy="1692771"/>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21:6</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And he walked in the way of the kings of Israel, as the house of Ahab had done,</a:t>
            </a:r>
          </a:p>
        </p:txBody>
      </p:sp>
      <p:sp>
        <p:nvSpPr>
          <p:cNvPr id="4" name="Rectangle 3">
            <a:extLst>
              <a:ext uri="{FF2B5EF4-FFF2-40B4-BE49-F238E27FC236}">
                <a16:creationId xmlns:a16="http://schemas.microsoft.com/office/drawing/2014/main" id="{553F06E3-30EA-43FC-A3AC-19B01CEF6813}"/>
              </a:ext>
            </a:extLst>
          </p:cNvPr>
          <p:cNvSpPr/>
          <p:nvPr/>
        </p:nvSpPr>
        <p:spPr>
          <a:xfrm>
            <a:off x="410309" y="1519315"/>
            <a:ext cx="7932616" cy="1077218"/>
          </a:xfrm>
          <a:prstGeom prst="rect">
            <a:avLst/>
          </a:prstGeom>
        </p:spPr>
        <p:txBody>
          <a:bodyPr wrap="square">
            <a:spAutoFit/>
          </a:bodyPr>
          <a:lstStyle/>
          <a:p>
            <a:r>
              <a:rPr lang="en-US" sz="3200" dirty="0">
                <a:solidFill>
                  <a:srgbClr val="F2EDDB"/>
                </a:solidFill>
                <a:latin typeface="Arial Narrow" panose="020B0606020202030204" pitchFamily="34" charset="0"/>
              </a:rPr>
              <a:t>                                               for the daughter of Ahab was his wife.</a:t>
            </a:r>
          </a:p>
        </p:txBody>
      </p:sp>
    </p:spTree>
    <p:extLst>
      <p:ext uri="{BB962C8B-B14F-4D97-AF65-F5344CB8AC3E}">
        <p14:creationId xmlns:p14="http://schemas.microsoft.com/office/powerpoint/2010/main" val="332876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7932616" cy="2185214"/>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21:11</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11 </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Moreover, he made high places in the hill country of Judah and led the inhabitants of Jerusalem into whoredom and made Judah go astray.</a:t>
            </a:r>
          </a:p>
        </p:txBody>
      </p:sp>
    </p:spTree>
    <p:extLst>
      <p:ext uri="{BB962C8B-B14F-4D97-AF65-F5344CB8AC3E}">
        <p14:creationId xmlns:p14="http://schemas.microsoft.com/office/powerpoint/2010/main" val="278284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7932616" cy="2677656"/>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21:7</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Yet the Lord was not willing to destroy the house of David, because of the covenant that he had made with David, and since he had promised to give a lamp to him </a:t>
            </a:r>
          </a:p>
        </p:txBody>
      </p:sp>
    </p:spTree>
    <p:extLst>
      <p:ext uri="{BB962C8B-B14F-4D97-AF65-F5344CB8AC3E}">
        <p14:creationId xmlns:p14="http://schemas.microsoft.com/office/powerpoint/2010/main" val="220246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6D3D25-9E45-4B1B-9C80-4B1498661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BF81BF7-C65C-4326-B9C2-B59598044CBF}"/>
              </a:ext>
            </a:extLst>
          </p:cNvPr>
          <p:cNvSpPr/>
          <p:nvPr/>
        </p:nvSpPr>
        <p:spPr>
          <a:xfrm>
            <a:off x="410309" y="426056"/>
            <a:ext cx="8241322" cy="4647426"/>
          </a:xfrm>
          <a:prstGeom prst="rect">
            <a:avLst/>
          </a:prstGeom>
        </p:spPr>
        <p:txBody>
          <a:bodyPr wrap="square">
            <a:spAutoFit/>
          </a:bodyPr>
          <a:lstStyle/>
          <a:p>
            <a:r>
              <a:rPr lang="en-US" sz="32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2 Chronicles 21:12-13a</a:t>
            </a:r>
          </a:p>
          <a:p>
            <a:endParaRPr lang="en-US" sz="800" b="1" dirty="0">
              <a:solidFill>
                <a:srgbClr val="F2EDDB"/>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12</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And a letter came to him from Elijah the prophet, “Thus says the Lord, the God of David your father, ‘Because you have not walked in the ways of Jehoshaphat your father, or in the ways of Asa king of Judah, </a:t>
            </a:r>
            <a:r>
              <a:rPr lang="en-US" sz="3200" baseline="300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13</a:t>
            </a:r>
            <a:r>
              <a:rPr lang="en-US" sz="3200" dirty="0">
                <a:solidFill>
                  <a:srgbClr val="F2EDDB"/>
                </a:solidFill>
                <a:latin typeface="Arial Narrow" panose="020B0606020202030204" pitchFamily="34" charset="0"/>
                <a:ea typeface="Calibri" panose="020F0502020204030204" pitchFamily="34" charset="0"/>
                <a:cs typeface="Times New Roman" panose="02020603050405020304" pitchFamily="18" charset="0"/>
              </a:rPr>
              <a:t> but have walked in the way of the kings of Israel and have enticed Judah and the inhabitants of Jerusalem into whoredom, as the house of Ahab led Israel into whoredom, </a:t>
            </a:r>
          </a:p>
        </p:txBody>
      </p:sp>
    </p:spTree>
    <p:extLst>
      <p:ext uri="{BB962C8B-B14F-4D97-AF65-F5344CB8AC3E}">
        <p14:creationId xmlns:p14="http://schemas.microsoft.com/office/powerpoint/2010/main" val="347803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665</Words>
  <Application>Microsoft Office PowerPoint</Application>
  <PresentationFormat>On-screen Show (4:3)</PresentationFormat>
  <Paragraphs>54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8</cp:revision>
  <dcterms:created xsi:type="dcterms:W3CDTF">2018-01-22T19:56:33Z</dcterms:created>
  <dcterms:modified xsi:type="dcterms:W3CDTF">2018-02-04T22:11:51Z</dcterms:modified>
</cp:coreProperties>
</file>