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58"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171F"/>
    <a:srgbClr val="F0F2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103" d="100"/>
          <a:sy n="103" d="100"/>
        </p:scale>
        <p:origin x="678"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8DE361-4539-459B-B1E9-A71C2E94F7F4}"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314104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DE361-4539-459B-B1E9-A71C2E94F7F4}"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87342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DE361-4539-459B-B1E9-A71C2E94F7F4}"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235067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DE361-4539-459B-B1E9-A71C2E94F7F4}"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94425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8DE361-4539-459B-B1E9-A71C2E94F7F4}"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414607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8DE361-4539-459B-B1E9-A71C2E94F7F4}"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328702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8DE361-4539-459B-B1E9-A71C2E94F7F4}" type="datetimeFigureOut">
              <a:rPr lang="en-US" smtClean="0"/>
              <a:t>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253032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8DE361-4539-459B-B1E9-A71C2E94F7F4}" type="datetimeFigureOut">
              <a:rPr lang="en-US" smtClean="0"/>
              <a:t>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307959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DE361-4539-459B-B1E9-A71C2E94F7F4}" type="datetimeFigureOut">
              <a:rPr lang="en-US" smtClean="0"/>
              <a:t>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182708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8DE361-4539-459B-B1E9-A71C2E94F7F4}"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150333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8DE361-4539-459B-B1E9-A71C2E94F7F4}"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4A1B8-F1FC-4024-A121-61367648B1A0}" type="slidenum">
              <a:rPr lang="en-US" smtClean="0"/>
              <a:t>‹#›</a:t>
            </a:fld>
            <a:endParaRPr lang="en-US"/>
          </a:p>
        </p:txBody>
      </p:sp>
    </p:spTree>
    <p:extLst>
      <p:ext uri="{BB962C8B-B14F-4D97-AF65-F5344CB8AC3E}">
        <p14:creationId xmlns:p14="http://schemas.microsoft.com/office/powerpoint/2010/main" val="134270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DE361-4539-459B-B1E9-A71C2E94F7F4}" type="datetimeFigureOut">
              <a:rPr lang="en-US" smtClean="0"/>
              <a:t>2/18/2018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4A1B8-F1FC-4024-A121-61367648B1A0}" type="slidenum">
              <a:rPr lang="en-US" smtClean="0"/>
              <a:t>‹#›</a:t>
            </a:fld>
            <a:endParaRPr lang="en-US"/>
          </a:p>
        </p:txBody>
      </p:sp>
    </p:spTree>
    <p:extLst>
      <p:ext uri="{BB962C8B-B14F-4D97-AF65-F5344CB8AC3E}">
        <p14:creationId xmlns:p14="http://schemas.microsoft.com/office/powerpoint/2010/main" val="556078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8A359A-711F-43B5-9602-6C4CC0ACE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6369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2677656"/>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5:14</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14 </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“Let a gallows fifty cubits high be made, and in the morning tell the king to have Mordecai hanged upon it. Then go joyfully with the king to the feast.” This idea pleased Haman, and he had the gallows made.</a:t>
            </a:r>
          </a:p>
        </p:txBody>
      </p:sp>
    </p:spTree>
    <p:extLst>
      <p:ext uri="{BB962C8B-B14F-4D97-AF65-F5344CB8AC3E}">
        <p14:creationId xmlns:p14="http://schemas.microsoft.com/office/powerpoint/2010/main" val="337117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4647426"/>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7:3-4</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3 </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“If I have found favor in your sight, O king, and if it please the king, let my life be granted me for my wish, and my people for my request.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For we have been sold, I and my people, to be destroyed, to be killed, and to be annihilated. If we had been sold merely as slaves, men and women, I would have been silent, for our affliction is not to be compared with the loss to the king.” </a:t>
            </a:r>
          </a:p>
        </p:txBody>
      </p:sp>
    </p:spTree>
    <p:extLst>
      <p:ext uri="{BB962C8B-B14F-4D97-AF65-F5344CB8AC3E}">
        <p14:creationId xmlns:p14="http://schemas.microsoft.com/office/powerpoint/2010/main" val="312686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2677656"/>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7:7</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And the king arose in his wrath from the wine-drinking and went into the palace garden, but Haman stayed to beg for his life from Queen Esther, for he saw that harm was determined against him by the king. </a:t>
            </a:r>
          </a:p>
        </p:txBody>
      </p:sp>
    </p:spTree>
    <p:extLst>
      <p:ext uri="{BB962C8B-B14F-4D97-AF65-F5344CB8AC3E}">
        <p14:creationId xmlns:p14="http://schemas.microsoft.com/office/powerpoint/2010/main" val="380034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3662541"/>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7:8</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And the king returned from the palace garden to the place where they were drinking wine, as Haman was falling on the couch where Esther was. And the king said, “Will he even assault the queen in my presence, in my own house?” As the word left the mouth of the king, they covered Haman's face. </a:t>
            </a:r>
          </a:p>
        </p:txBody>
      </p:sp>
    </p:spTree>
    <p:extLst>
      <p:ext uri="{BB962C8B-B14F-4D97-AF65-F5344CB8AC3E}">
        <p14:creationId xmlns:p14="http://schemas.microsoft.com/office/powerpoint/2010/main" val="146799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3662541"/>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7:8</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And the king returned from the palace garden to the place where they were drinking wine, as Haman was falling on the couch where Esther was. And the king said, “Will he even assault the queen in my presence, in my own house?” As the word left the mouth of the king, they covered Haman's face. </a:t>
            </a:r>
          </a:p>
        </p:txBody>
      </p:sp>
    </p:spTree>
    <p:extLst>
      <p:ext uri="{BB962C8B-B14F-4D97-AF65-F5344CB8AC3E}">
        <p14:creationId xmlns:p14="http://schemas.microsoft.com/office/powerpoint/2010/main" val="290129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4154984"/>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7:9-10</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9</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Then </a:t>
            </a:r>
            <a:r>
              <a:rPr lang="en-US" sz="3200" dirty="0" err="1">
                <a:solidFill>
                  <a:srgbClr val="F0F2E4"/>
                </a:solidFill>
                <a:latin typeface="Arial Narrow" panose="020B0606020202030204" pitchFamily="34" charset="0"/>
                <a:ea typeface="Calibri" panose="020F0502020204030204" pitchFamily="34" charset="0"/>
                <a:cs typeface="Times New Roman" panose="02020603050405020304" pitchFamily="18" charset="0"/>
              </a:rPr>
              <a:t>Harbona</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one of the eunuchs in attendance on the king, said, “Moreover, the gallows that Haman has prepared for Mordecai, whose word saved the king, is standing at Haman's house, fifty cubits high.” And the king said, “Hang him on that.”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10</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So they hanged Haman on the gallows that he had prepared for Mordecai. Then the wrath of the king abated.</a:t>
            </a:r>
          </a:p>
        </p:txBody>
      </p:sp>
    </p:spTree>
    <p:extLst>
      <p:ext uri="{BB962C8B-B14F-4D97-AF65-F5344CB8AC3E}">
        <p14:creationId xmlns:p14="http://schemas.microsoft.com/office/powerpoint/2010/main" val="417030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4154984"/>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8:1-2</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On that day King Ahasuerus gave to Queen Esther the house of Haman, the enemy of the Jews. And Mordecai came before the king, for Esther had told what he was to her.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And the king took off his signet ring, which he had taken from Haman, and gave it to Mordecai. And Esther set Mordecai over the house of Haman.</a:t>
            </a:r>
          </a:p>
        </p:txBody>
      </p:sp>
    </p:spTree>
    <p:extLst>
      <p:ext uri="{BB962C8B-B14F-4D97-AF65-F5344CB8AC3E}">
        <p14:creationId xmlns:p14="http://schemas.microsoft.com/office/powerpoint/2010/main" val="357046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4647426"/>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9:26-27</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26</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Therefore they called these days Purim, after the term </a:t>
            </a:r>
            <a:r>
              <a:rPr lang="en-US" sz="3200" dirty="0" err="1">
                <a:solidFill>
                  <a:srgbClr val="F0F2E4"/>
                </a:solidFill>
                <a:latin typeface="Arial Narrow" panose="020B0606020202030204" pitchFamily="34" charset="0"/>
                <a:ea typeface="Calibri" panose="020F0502020204030204" pitchFamily="34" charset="0"/>
                <a:cs typeface="Times New Roman" panose="02020603050405020304" pitchFamily="18" charset="0"/>
              </a:rPr>
              <a:t>Pur</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Therefore, because of all that was written in this letter, and of what they had faced in this matter, and of what had happened to them,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27</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the Jews firmly obligated themselves and their offspring and all who joined them, that without fail they would keep these two days according to what was written and at the time appointed every year, </a:t>
            </a:r>
          </a:p>
        </p:txBody>
      </p:sp>
    </p:spTree>
    <p:extLst>
      <p:ext uri="{BB962C8B-B14F-4D97-AF65-F5344CB8AC3E}">
        <p14:creationId xmlns:p14="http://schemas.microsoft.com/office/powerpoint/2010/main" val="218725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3662541"/>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9:28</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28</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that these days should be remembered and kept throughout every generation, in every clan, province, and city, and that these days of Purim should never fall into disuse among the Jews, nor should the commemoration of these days cease among their descendants.</a:t>
            </a:r>
          </a:p>
        </p:txBody>
      </p:sp>
    </p:spTree>
    <p:extLst>
      <p:ext uri="{BB962C8B-B14F-4D97-AF65-F5344CB8AC3E}">
        <p14:creationId xmlns:p14="http://schemas.microsoft.com/office/powerpoint/2010/main" val="381307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7C6E7D-5696-4201-A861-F45F0D0FEB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A4697B8B-A84D-4394-B3AC-54571CD2D585}"/>
              </a:ext>
            </a:extLst>
          </p:cNvPr>
          <p:cNvSpPr/>
          <p:nvPr/>
        </p:nvSpPr>
        <p:spPr>
          <a:xfrm>
            <a:off x="382952" y="906252"/>
            <a:ext cx="7659077" cy="4524315"/>
          </a:xfrm>
          <a:prstGeom prst="rect">
            <a:avLst/>
          </a:prstGeom>
        </p:spPr>
        <p:txBody>
          <a:bodyPr wrap="square">
            <a:spAutoFit/>
          </a:bodyPr>
          <a:lstStyle/>
          <a:p>
            <a:r>
              <a:rPr lang="en-US" sz="3200" b="1" dirty="0">
                <a:solidFill>
                  <a:srgbClr val="17171F"/>
                </a:solidFill>
                <a:latin typeface="Arial Narrow" panose="020B0606020202030204" pitchFamily="34" charset="0"/>
                <a:cs typeface="Times New Roman" panose="02020603050405020304" pitchFamily="18" charset="0"/>
              </a:rPr>
              <a:t>God can use all people and all circumstances to advance His purposes</a:t>
            </a:r>
          </a:p>
          <a:p>
            <a:r>
              <a:rPr lang="en-US" sz="3200" dirty="0">
                <a:solidFill>
                  <a:srgbClr val="17171F"/>
                </a:solidFill>
                <a:latin typeface="Arial Narrow" panose="020B0606020202030204" pitchFamily="34" charset="0"/>
                <a:cs typeface="Times New Roman" panose="02020603050405020304" pitchFamily="18" charset="0"/>
              </a:rPr>
              <a:t>	- Dan. 4:35; Acts 17:26; Rom. 8:28</a:t>
            </a:r>
          </a:p>
          <a:p>
            <a:endParaRPr lang="en-US" sz="3200" b="1" dirty="0">
              <a:solidFill>
                <a:srgbClr val="17171F"/>
              </a:solidFill>
              <a:latin typeface="Arial Narrow" panose="020B0606020202030204" pitchFamily="34" charset="0"/>
              <a:cs typeface="Times New Roman" panose="02020603050405020304" pitchFamily="18" charset="0"/>
            </a:endParaRPr>
          </a:p>
          <a:p>
            <a:r>
              <a:rPr lang="en-US" sz="3200" b="1" dirty="0">
                <a:solidFill>
                  <a:srgbClr val="17171F"/>
                </a:solidFill>
                <a:latin typeface="Arial Narrow" panose="020B0606020202030204" pitchFamily="34" charset="0"/>
                <a:cs typeface="Times New Roman" panose="02020603050405020304" pitchFamily="18" charset="0"/>
              </a:rPr>
              <a:t>We must be courageous Christians</a:t>
            </a:r>
          </a:p>
          <a:p>
            <a:r>
              <a:rPr lang="en-US" sz="3200" dirty="0">
                <a:solidFill>
                  <a:srgbClr val="17171F"/>
                </a:solidFill>
                <a:latin typeface="Arial Narrow" panose="020B0606020202030204" pitchFamily="34" charset="0"/>
                <a:cs typeface="Times New Roman" panose="02020603050405020304" pitchFamily="18" charset="0"/>
              </a:rPr>
              <a:t>	- Matt. 10:28; 1 Cor. 15:58; Eph. 6:10</a:t>
            </a:r>
          </a:p>
          <a:p>
            <a:endParaRPr lang="en-US" sz="3200" b="1" dirty="0">
              <a:solidFill>
                <a:srgbClr val="17171F"/>
              </a:solidFill>
              <a:latin typeface="Arial Narrow" panose="020B0606020202030204" pitchFamily="34" charset="0"/>
              <a:cs typeface="Times New Roman" panose="02020603050405020304" pitchFamily="18" charset="0"/>
            </a:endParaRPr>
          </a:p>
          <a:p>
            <a:r>
              <a:rPr lang="en-US" sz="3200" b="1" dirty="0">
                <a:solidFill>
                  <a:srgbClr val="17171F"/>
                </a:solidFill>
                <a:latin typeface="Arial Narrow" panose="020B0606020202030204" pitchFamily="34" charset="0"/>
                <a:cs typeface="Times New Roman" panose="02020603050405020304" pitchFamily="18" charset="0"/>
              </a:rPr>
              <a:t>God is faithful and will deliver His people</a:t>
            </a:r>
          </a:p>
          <a:p>
            <a:r>
              <a:rPr lang="en-US" sz="3200" dirty="0">
                <a:solidFill>
                  <a:srgbClr val="17171F"/>
                </a:solidFill>
                <a:latin typeface="Arial Narrow" panose="020B0606020202030204" pitchFamily="34" charset="0"/>
                <a:cs typeface="Times New Roman" panose="02020603050405020304" pitchFamily="18" charset="0"/>
              </a:rPr>
              <a:t>	- Num. 23:19; Deut. 32:4; 2 Thess. 1:5-10</a:t>
            </a:r>
            <a:endParaRPr lang="en-US" sz="3200" dirty="0">
              <a:solidFill>
                <a:srgbClr val="17171F"/>
              </a:solidFill>
            </a:endParaRPr>
          </a:p>
        </p:txBody>
      </p:sp>
    </p:spTree>
    <p:extLst>
      <p:ext uri="{BB962C8B-B14F-4D97-AF65-F5344CB8AC3E}">
        <p14:creationId xmlns:p14="http://schemas.microsoft.com/office/powerpoint/2010/main" val="32303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1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1500"/>
                                        <p:tgtEl>
                                          <p:spTgt spid="2">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1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5139869"/>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1:1-4</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Now in the days of Ahasuerus, the Ahasuerus who reigned from India to Ethiopia over 127 provinces,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a:t>
            </a:r>
            <a:r>
              <a:rPr lang="en-US" sz="3200" b="1"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in those days when King Ahasuerus sat on his royal throne in Susa, the citadel,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3</a:t>
            </a:r>
            <a:r>
              <a:rPr lang="en-US" sz="3200" b="1"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in the third year of his reign he gave a feast for all his officials and servants. The army of Persia and Media and the nobles and governors of the provinces were before him,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4</a:t>
            </a:r>
            <a:r>
              <a:rPr lang="en-US" sz="3200" b="1"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while he showed the riches of his royal glory and the splendor and pomp of his greatness for many days, 180 days. </a:t>
            </a:r>
          </a:p>
        </p:txBody>
      </p:sp>
    </p:spTree>
    <p:extLst>
      <p:ext uri="{BB962C8B-B14F-4D97-AF65-F5344CB8AC3E}">
        <p14:creationId xmlns:p14="http://schemas.microsoft.com/office/powerpoint/2010/main" val="59218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8A359A-711F-43B5-9602-6C4CC0ACE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4016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3662541"/>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2:5-6</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Now there was a Jew in Susa the citadel whose name was Mordecai, the son of Jair, son of Shimei, son of Kish, a Benjaminite,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who had been carried away from Jerusalem among the captives carried away with Jeconiah king of Judah, whom Nebuchadnezzar king of Babylon had carried away. </a:t>
            </a:r>
          </a:p>
        </p:txBody>
      </p:sp>
    </p:spTree>
    <p:extLst>
      <p:ext uri="{BB962C8B-B14F-4D97-AF65-F5344CB8AC3E}">
        <p14:creationId xmlns:p14="http://schemas.microsoft.com/office/powerpoint/2010/main" val="195927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5632311"/>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2:7-8</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He was bringing up Hadassah, that is Esther, the daughter of his uncle, for she had neither father nor mother. The young woman had a beautiful figure and was lovely to look at, and when her father and her mother died, Mordecai took her as his own daughter. </a:t>
            </a: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So when the king's order and his edict were proclaimed, and when many young women were gathered in Susa the citadel in custody of </a:t>
            </a:r>
            <a:r>
              <a:rPr lang="en-US" sz="3200" dirty="0" err="1">
                <a:solidFill>
                  <a:srgbClr val="F0F2E4"/>
                </a:solidFill>
                <a:latin typeface="Arial Narrow" panose="020B0606020202030204" pitchFamily="34" charset="0"/>
                <a:ea typeface="Calibri" panose="020F0502020204030204" pitchFamily="34" charset="0"/>
                <a:cs typeface="Times New Roman" panose="02020603050405020304" pitchFamily="18" charset="0"/>
              </a:rPr>
              <a:t>Hegai</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Esther also was taken into the king's palace and put in custody of </a:t>
            </a:r>
            <a:r>
              <a:rPr lang="en-US" sz="3200" dirty="0" err="1">
                <a:solidFill>
                  <a:srgbClr val="F0F2E4"/>
                </a:solidFill>
                <a:latin typeface="Arial Narrow" panose="020B0606020202030204" pitchFamily="34" charset="0"/>
                <a:ea typeface="Calibri" panose="020F0502020204030204" pitchFamily="34" charset="0"/>
                <a:cs typeface="Times New Roman" panose="02020603050405020304" pitchFamily="18" charset="0"/>
              </a:rPr>
              <a:t>Hegai</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who had charge of the women. </a:t>
            </a:r>
          </a:p>
        </p:txBody>
      </p:sp>
    </p:spTree>
    <p:extLst>
      <p:ext uri="{BB962C8B-B14F-4D97-AF65-F5344CB8AC3E}">
        <p14:creationId xmlns:p14="http://schemas.microsoft.com/office/powerpoint/2010/main" val="276471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5632311"/>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2:21-23</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In those days, as Mordecai was sitting at the king's gate, </a:t>
            </a:r>
            <a:r>
              <a:rPr lang="en-US" sz="3200" dirty="0" err="1">
                <a:solidFill>
                  <a:srgbClr val="F0F2E4"/>
                </a:solidFill>
                <a:latin typeface="Arial Narrow" panose="020B0606020202030204" pitchFamily="34" charset="0"/>
                <a:ea typeface="Calibri" panose="020F0502020204030204" pitchFamily="34" charset="0"/>
                <a:cs typeface="Times New Roman" panose="02020603050405020304" pitchFamily="18" charset="0"/>
              </a:rPr>
              <a:t>Bigthan</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and </a:t>
            </a:r>
            <a:r>
              <a:rPr lang="en-US" sz="3200" dirty="0" err="1">
                <a:solidFill>
                  <a:srgbClr val="F0F2E4"/>
                </a:solidFill>
                <a:latin typeface="Arial Narrow" panose="020B0606020202030204" pitchFamily="34" charset="0"/>
                <a:ea typeface="Calibri" panose="020F0502020204030204" pitchFamily="34" charset="0"/>
                <a:cs typeface="Times New Roman" panose="02020603050405020304" pitchFamily="18" charset="0"/>
              </a:rPr>
              <a:t>Teresh</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two of the king's eunuchs, who guarded the threshold, became angry and sought to lay hands on King Ahasuerus.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22</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And this came to the knowledge of Mordecai, and he told it to Queen Esther, and Esther told the king in the name of Mordecai.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When the affair was investigated and found to be so, the men were both hanged on the gallows. And it was recorded in the book of the chronicles in the presence of the king.</a:t>
            </a:r>
          </a:p>
        </p:txBody>
      </p:sp>
    </p:spTree>
    <p:extLst>
      <p:ext uri="{BB962C8B-B14F-4D97-AF65-F5344CB8AC3E}">
        <p14:creationId xmlns:p14="http://schemas.microsoft.com/office/powerpoint/2010/main" val="21587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4154984"/>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3:12b</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12b</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…an edict, according to all that Haman commanded, was written to the king's satraps and to the governors over all the provinces and to the officials of all the peoples, to every province in its own script and every people in its own language. It was written in the name of King Ahasuerus and sealed with the king's signet ring. </a:t>
            </a:r>
          </a:p>
        </p:txBody>
      </p:sp>
    </p:spTree>
    <p:extLst>
      <p:ext uri="{BB962C8B-B14F-4D97-AF65-F5344CB8AC3E}">
        <p14:creationId xmlns:p14="http://schemas.microsoft.com/office/powerpoint/2010/main" val="83233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4647426"/>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3:13-14</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Letters were sent by couriers to all the king's provinces with instruction to destroy, to kill, and to annihilate all Jews, young and old, women and children, in one day, the thirteenth day of the twelfth month, which is the month of Adar, and to plunder their goods. </a:t>
            </a:r>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A copy of the document was to be issued as a decree in every province by proclamation to all the peoples to be ready for that day. </a:t>
            </a:r>
          </a:p>
        </p:txBody>
      </p:sp>
    </p:spTree>
    <p:extLst>
      <p:ext uri="{BB962C8B-B14F-4D97-AF65-F5344CB8AC3E}">
        <p14:creationId xmlns:p14="http://schemas.microsoft.com/office/powerpoint/2010/main" val="46311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3170099"/>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4:14</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For if you keep silent at this time, relief and deliverance will rise for the Jews from another place, but you and your father's house will perish. And who knows whether you have not come to the kingdom for such a time as this?” </a:t>
            </a:r>
          </a:p>
        </p:txBody>
      </p:sp>
    </p:spTree>
    <p:extLst>
      <p:ext uri="{BB962C8B-B14F-4D97-AF65-F5344CB8AC3E}">
        <p14:creationId xmlns:p14="http://schemas.microsoft.com/office/powerpoint/2010/main" val="166928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B0D7C8-193F-4A60-A933-3B1464250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2C7C3E3E-9FB7-45EF-8E78-1F7D81B7C0D1}"/>
              </a:ext>
            </a:extLst>
          </p:cNvPr>
          <p:cNvSpPr/>
          <p:nvPr/>
        </p:nvSpPr>
        <p:spPr>
          <a:xfrm>
            <a:off x="367323" y="1181579"/>
            <a:ext cx="8393723" cy="3170099"/>
          </a:xfrm>
          <a:prstGeom prst="rect">
            <a:avLst/>
          </a:prstGeom>
        </p:spPr>
        <p:txBody>
          <a:bodyPr wrap="square">
            <a:spAutoFit/>
          </a:bodyPr>
          <a:lstStyle/>
          <a:p>
            <a:r>
              <a:rPr lang="en-US" sz="3200" b="1"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Esther 4:16</a:t>
            </a:r>
          </a:p>
          <a:p>
            <a:endParaRPr lang="en-US" sz="800" dirty="0">
              <a:solidFill>
                <a:srgbClr val="F0F2E4"/>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F0F2E4"/>
                </a:solidFill>
                <a:latin typeface="Arial Narrow" panose="020B0606020202030204" pitchFamily="34" charset="0"/>
                <a:ea typeface="Calibri" panose="020F0502020204030204" pitchFamily="34" charset="0"/>
                <a:cs typeface="Times New Roman" panose="02020603050405020304" pitchFamily="18" charset="0"/>
              </a:rPr>
              <a:t> “Go, gather all the Jews to be found in Susa, and hold a fast on my behalf, and do not eat or drink for three days, night or day. I and my young women will also fast as you do. Then I will go to the king, though it is against the law, and if I perish, I perish.”</a:t>
            </a:r>
          </a:p>
        </p:txBody>
      </p:sp>
    </p:spTree>
    <p:extLst>
      <p:ext uri="{BB962C8B-B14F-4D97-AF65-F5344CB8AC3E}">
        <p14:creationId xmlns:p14="http://schemas.microsoft.com/office/powerpoint/2010/main" val="426202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1199</Words>
  <Application>Microsoft Office PowerPoint</Application>
  <PresentationFormat>On-screen Show (4:3)</PresentationFormat>
  <Paragraphs>60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4</cp:revision>
  <dcterms:created xsi:type="dcterms:W3CDTF">2018-02-17T12:51:22Z</dcterms:created>
  <dcterms:modified xsi:type="dcterms:W3CDTF">2018-02-18T21:13:21Z</dcterms:modified>
</cp:coreProperties>
</file>