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64" r:id="rId6"/>
    <p:sldId id="265" r:id="rId7"/>
    <p:sldId id="266" r:id="rId8"/>
    <p:sldId id="270" r:id="rId9"/>
    <p:sldId id="271" r:id="rId10"/>
    <p:sldId id="268" r:id="rId11"/>
    <p:sldId id="269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7F9"/>
    <a:srgbClr val="CF3443"/>
    <a:srgbClr val="F4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785796">
            <a:off x="6036234" y="4391929"/>
            <a:ext cx="1567773" cy="360531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785796">
            <a:off x="6036234" y="4391929"/>
            <a:ext cx="1567773" cy="360531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 rot="20685495">
            <a:off x="1969110" y="1757561"/>
            <a:ext cx="4541220" cy="320884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03257"/>
            <a:ext cx="8211824" cy="39721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03257"/>
            <a:ext cx="8211824" cy="39721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03257"/>
            <a:ext cx="8211824" cy="39721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 rot="20599379">
            <a:off x="684669" y="530482"/>
            <a:ext cx="2556996" cy="18056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362208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40327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83170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1F7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4F4F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4F4F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F4F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F4F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F4F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 rot="20785796">
            <a:off x="5418645" y="3950596"/>
            <a:ext cx="2132853" cy="875344"/>
          </a:xfrm>
        </p:spPr>
        <p:txBody>
          <a:bodyPr/>
          <a:lstStyle/>
          <a:p>
            <a:r>
              <a:rPr lang="en-US" sz="2400" dirty="0">
                <a:solidFill>
                  <a:srgbClr val="D1F7F9"/>
                </a:solidFill>
              </a:rPr>
              <a:t>Col. 3:1-14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opperplate Gothic Bold" panose="020E0705020206020404" pitchFamily="34" charset="0"/>
              </a:rPr>
              <a:t>The</a:t>
            </a:r>
            <a:r>
              <a:rPr lang="en-US" sz="5400" dirty="0">
                <a:solidFill>
                  <a:schemeClr val="tx2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5400" b="1" dirty="0">
                <a:solidFill>
                  <a:schemeClr val="tx2"/>
                </a:solidFill>
                <a:latin typeface="Copperplate Gothic Bold" panose="020E0705020206020404" pitchFamily="34" charset="0"/>
              </a:rPr>
              <a:t>Walking </a:t>
            </a:r>
            <a:br>
              <a:rPr lang="en-US" sz="5400" b="1" dirty="0">
                <a:solidFill>
                  <a:srgbClr val="FFFF00"/>
                </a:solidFill>
                <a:latin typeface="Copperplate Gothic Bold" panose="020E0705020206020404" pitchFamily="34" charset="0"/>
              </a:rPr>
            </a:br>
            <a:r>
              <a:rPr lang="en-US" sz="5400" b="1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Dead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68E53C-7A9C-45B2-A70E-0DA67157E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900332"/>
            <a:ext cx="8211824" cy="5475069"/>
          </a:xfrm>
        </p:spPr>
        <p:txBody>
          <a:bodyPr>
            <a:normAutofit/>
          </a:bodyPr>
          <a:lstStyle/>
          <a:p>
            <a:r>
              <a:rPr lang="en-US" sz="8000" dirty="0"/>
              <a:t>Do NOT think about penguins.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26B31-C0B1-42DB-811D-08F27E84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3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D4981-BAB9-42F5-85F4-723ABCE96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 		 What we should do:</a:t>
            </a:r>
          </a:p>
          <a:p>
            <a:pPr algn="l"/>
            <a:r>
              <a:rPr lang="en-US" dirty="0"/>
              <a:t>               1. Be understanding</a:t>
            </a:r>
          </a:p>
          <a:p>
            <a:pPr algn="l"/>
            <a:r>
              <a:rPr lang="en-US" dirty="0"/>
              <a:t>             2. Be pleasant to everyone</a:t>
            </a:r>
          </a:p>
          <a:p>
            <a:pPr algn="l"/>
            <a:r>
              <a:rPr lang="en-US" dirty="0"/>
              <a:t>           3. Realize how unimportant we are</a:t>
            </a:r>
          </a:p>
          <a:p>
            <a:pPr algn="l"/>
            <a:r>
              <a:rPr lang="en-US" dirty="0"/>
              <a:t>         4. Being gentle with other people </a:t>
            </a:r>
          </a:p>
          <a:p>
            <a:pPr algn="l"/>
            <a:r>
              <a:rPr lang="en-US" dirty="0"/>
              <a:t>       5. Being longsuffering with other people</a:t>
            </a:r>
          </a:p>
          <a:p>
            <a:pPr algn="l"/>
            <a:r>
              <a:rPr lang="en-US" dirty="0"/>
              <a:t>     6. Forgiving others when they wrong us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0E4CE-4E1C-4F92-BD30-96CB70D6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11-14</a:t>
            </a:r>
          </a:p>
        </p:txBody>
      </p:sp>
    </p:spTree>
    <p:extLst>
      <p:ext uri="{BB962C8B-B14F-4D97-AF65-F5344CB8AC3E}">
        <p14:creationId xmlns:p14="http://schemas.microsoft.com/office/powerpoint/2010/main" val="997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 rot="20785796">
            <a:off x="5418645" y="3950596"/>
            <a:ext cx="2132853" cy="875344"/>
          </a:xfrm>
        </p:spPr>
        <p:txBody>
          <a:bodyPr/>
          <a:lstStyle/>
          <a:p>
            <a:endParaRPr lang="en-US" sz="2400" dirty="0">
              <a:solidFill>
                <a:srgbClr val="D1F7F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opperplate Gothic Bold" panose="020E0705020206020404" pitchFamily="34" charset="0"/>
              </a:rPr>
              <a:t>Have you Died Yet?</a:t>
            </a:r>
            <a:endParaRPr lang="en-US" sz="5400" b="1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8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744394"/>
            <a:ext cx="8211824" cy="4631007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then you have been raised with Christ, seek the things that are above, where Christ is, seated at the right hand of God.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your minds on things that are above, not on things that are on earth.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you have died, and your life is hidden with Christ in God.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Christ who is your life appears, then you also will appear with him in glory. </a:t>
            </a:r>
          </a:p>
          <a:p>
            <a:pPr algn="l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5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34906"/>
            <a:ext cx="8211824" cy="4940496"/>
          </a:xfrm>
        </p:spPr>
        <p:txBody>
          <a:bodyPr/>
          <a:lstStyle/>
          <a:p>
            <a:r>
              <a:rPr lang="en-US" b="1" u="sng" dirty="0"/>
              <a:t>Why should we seek things above?</a:t>
            </a:r>
            <a:endParaRPr lang="en-US" u="sng" dirty="0"/>
          </a:p>
          <a:p>
            <a:pPr algn="l"/>
            <a:endParaRPr lang="en-US" sz="1800" dirty="0"/>
          </a:p>
          <a:p>
            <a:pPr algn="l"/>
            <a:r>
              <a:rPr lang="en-US" dirty="0"/>
              <a:t>		 1. Past - We died </a:t>
            </a:r>
          </a:p>
          <a:p>
            <a:pPr algn="l"/>
            <a:r>
              <a:rPr lang="en-US" dirty="0"/>
              <a:t>             2. Present - Our lives are hidden </a:t>
            </a:r>
          </a:p>
          <a:p>
            <a:pPr algn="l"/>
            <a:r>
              <a:rPr lang="en-US" dirty="0"/>
              <a:t>         3. Future – Christ is coming back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1-4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012E7C-4B97-4F49-BFA9-EF4FB4F09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378633"/>
            <a:ext cx="8211824" cy="499676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Put to death therefore what is earthly in you: sexual immorality, impurity, passion, evil desire, and covetousness, which is idolatry.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 account of these the wrath of God is coming.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these you too once walked, when you were living in them.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But now you must put them all away: anger, wrath, malice, slander, and obscene talk from your mouth.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EF7F62-9531-4F04-961D-B5AE25B9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6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C2BAB-0A42-416A-83C5-80A283B6A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589649"/>
            <a:ext cx="8211824" cy="4785752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 not lie to one another, seeing that you have put off the old self with its practices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have put on the new self, which is being renewed in knowledge after the image of its creator.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0A052-927B-4987-9F78-0F933DBE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19960-BD16-4622-B0DB-119AEB373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99138"/>
            <a:ext cx="8680137" cy="447626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/>
              <a:t>		</a:t>
            </a:r>
            <a:r>
              <a:rPr lang="en-US" b="1" u="sng" dirty="0"/>
              <a:t>What have we died to?  </a:t>
            </a:r>
          </a:p>
          <a:p>
            <a:pPr algn="l"/>
            <a:r>
              <a:rPr lang="en-US" b="1" dirty="0"/>
              <a:t>          1. </a:t>
            </a:r>
            <a:r>
              <a:rPr lang="en-US" dirty="0"/>
              <a:t>Sexual sins</a:t>
            </a:r>
          </a:p>
          <a:p>
            <a:pPr algn="l"/>
            <a:r>
              <a:rPr lang="en-US" dirty="0"/>
              <a:t>       2. Doing things that are immoral</a:t>
            </a:r>
          </a:p>
          <a:p>
            <a:pPr algn="l"/>
            <a:r>
              <a:rPr lang="en-US" dirty="0"/>
              <a:t>     3. Letting sinful thoughts control us</a:t>
            </a:r>
          </a:p>
          <a:p>
            <a:pPr algn="l"/>
            <a:r>
              <a:rPr lang="en-US" dirty="0"/>
              <a:t>  4. Setting our minds on sinful desires and lusts</a:t>
            </a:r>
          </a:p>
          <a:p>
            <a:pPr algn="l"/>
            <a:r>
              <a:rPr lang="en-US" dirty="0"/>
              <a:t>5. Wanting to gather more material </a:t>
            </a:r>
            <a:r>
              <a:rPr lang="en-US" dirty="0" err="1"/>
              <a:t>possesions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23D11-EAF2-4E79-A767-299A5689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5-10</a:t>
            </a:r>
          </a:p>
        </p:txBody>
      </p:sp>
    </p:spTree>
    <p:extLst>
      <p:ext uri="{BB962C8B-B14F-4D97-AF65-F5344CB8AC3E}">
        <p14:creationId xmlns:p14="http://schemas.microsoft.com/office/powerpoint/2010/main" val="12846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A191E-C6BA-4281-AF54-DE20AA126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pPr algn="l"/>
            <a:r>
              <a:rPr lang="en-US" dirty="0"/>
              <a:t>                   6. Anger</a:t>
            </a:r>
          </a:p>
          <a:p>
            <a:pPr algn="l"/>
            <a:r>
              <a:rPr lang="en-US" dirty="0"/>
              <a:t>                7. Losing our tempers</a:t>
            </a:r>
          </a:p>
          <a:p>
            <a:pPr algn="l"/>
            <a:r>
              <a:rPr lang="en-US" dirty="0"/>
              <a:t>	     8. Wanting to punish others</a:t>
            </a:r>
          </a:p>
          <a:p>
            <a:pPr algn="l"/>
            <a:r>
              <a:rPr lang="en-US" dirty="0"/>
              <a:t>            9. Saying things to hurt others</a:t>
            </a:r>
          </a:p>
          <a:p>
            <a:pPr algn="l"/>
            <a:r>
              <a:rPr lang="en-US" dirty="0"/>
              <a:t>	  10. Saying crude or inappropriate things</a:t>
            </a:r>
          </a:p>
          <a:p>
            <a:pPr algn="l"/>
            <a:r>
              <a:rPr lang="en-US" dirty="0"/>
              <a:t>       11. Don’t lie to each other!!!!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2AB3A6-3732-467D-B220-3A47D6B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5-10</a:t>
            </a:r>
          </a:p>
        </p:txBody>
      </p:sp>
    </p:spTree>
    <p:extLst>
      <p:ext uri="{BB962C8B-B14F-4D97-AF65-F5344CB8AC3E}">
        <p14:creationId xmlns:p14="http://schemas.microsoft.com/office/powerpoint/2010/main" val="41711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7FA76-A821-4BEB-ADCE-96E610B5D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55" y="2293033"/>
            <a:ext cx="8211824" cy="4564967"/>
          </a:xfrm>
        </p:spPr>
        <p:txBody>
          <a:bodyPr>
            <a:normAutofit/>
          </a:bodyPr>
          <a:lstStyle/>
          <a:p>
            <a:r>
              <a:rPr lang="en-US" dirty="0"/>
              <a:t>Here there is not Greek and Jew, circumcised and uncircumcised, barbarian, Scythian, slave, free; but Christ is all, and in all. </a:t>
            </a:r>
          </a:p>
          <a:p>
            <a:endParaRPr lang="en-US" dirty="0"/>
          </a:p>
          <a:p>
            <a:r>
              <a:rPr lang="en-US" dirty="0"/>
              <a:t>Put on then, as God's chosen ones, holy and beloved, compassionate hearts, kindness, humility, meekness, and patience,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1CD2B-D823-432E-B84F-97A811DB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E6895-3268-429E-B39E-823BF2F15A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bearing with one another and, if one has a complaint against another, forgiving each other; as the Lord has forgiven you, so you also must forgive. </a:t>
            </a:r>
          </a:p>
          <a:p>
            <a:endParaRPr lang="en-US" dirty="0"/>
          </a:p>
          <a:p>
            <a:r>
              <a:rPr lang="en-US" dirty="0"/>
              <a:t>And above all these put on love, which binds everything together in perfect harmony.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A6C76-8DE1-4AAC-9393-B9101D84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77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1152</TotalTime>
  <Words>334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Adelle-Regular</vt:lpstr>
      <vt:lpstr>Apple Chancery</vt:lpstr>
      <vt:lpstr>Arial</vt:lpstr>
      <vt:lpstr>Copperplate Gothic Bold</vt:lpstr>
      <vt:lpstr>Trebuchet MS</vt:lpstr>
      <vt:lpstr>Default</vt:lpstr>
      <vt:lpstr>The Walking  Dead</vt:lpstr>
      <vt:lpstr>PowerPoint Presentation</vt:lpstr>
      <vt:lpstr>1-4</vt:lpstr>
      <vt:lpstr>PowerPoint Presentation</vt:lpstr>
      <vt:lpstr>PowerPoint Presentation</vt:lpstr>
      <vt:lpstr>5-10</vt:lpstr>
      <vt:lpstr>5-10</vt:lpstr>
      <vt:lpstr>PowerPoint Presentation</vt:lpstr>
      <vt:lpstr>PowerPoint Presentation</vt:lpstr>
      <vt:lpstr>PowerPoint Presentation</vt:lpstr>
      <vt:lpstr>11-14</vt:lpstr>
      <vt:lpstr>Have you Died Yet?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Logan Samons</cp:lastModifiedBy>
  <cp:revision>42</cp:revision>
  <dcterms:created xsi:type="dcterms:W3CDTF">2014-03-26T14:03:34Z</dcterms:created>
  <dcterms:modified xsi:type="dcterms:W3CDTF">2018-02-25T22:39:50Z</dcterms:modified>
</cp:coreProperties>
</file>