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 id="262" r:id="rId5"/>
    <p:sldId id="269" r:id="rId6"/>
    <p:sldId id="263" r:id="rId7"/>
    <p:sldId id="264" r:id="rId8"/>
    <p:sldId id="265" r:id="rId9"/>
    <p:sldId id="266" r:id="rId10"/>
    <p:sldId id="267" r:id="rId11"/>
    <p:sldId id="268"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82" d="100"/>
          <a:sy n="82" d="100"/>
        </p:scale>
        <p:origin x="48" y="200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6C86C6A-51F2-4645-9C6E-05A5FD1CD377}"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6EEBE6-450A-43FB-BB35-67EA6386FC20}" type="slidenum">
              <a:rPr lang="en-US" smtClean="0"/>
              <a:t>‹#›</a:t>
            </a:fld>
            <a:endParaRPr lang="en-US"/>
          </a:p>
        </p:txBody>
      </p:sp>
    </p:spTree>
    <p:extLst>
      <p:ext uri="{BB962C8B-B14F-4D97-AF65-F5344CB8AC3E}">
        <p14:creationId xmlns:p14="http://schemas.microsoft.com/office/powerpoint/2010/main" val="2099951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C86C6A-51F2-4645-9C6E-05A5FD1CD377}"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6EEBE6-450A-43FB-BB35-67EA6386FC20}" type="slidenum">
              <a:rPr lang="en-US" smtClean="0"/>
              <a:t>‹#›</a:t>
            </a:fld>
            <a:endParaRPr lang="en-US"/>
          </a:p>
        </p:txBody>
      </p:sp>
    </p:spTree>
    <p:extLst>
      <p:ext uri="{BB962C8B-B14F-4D97-AF65-F5344CB8AC3E}">
        <p14:creationId xmlns:p14="http://schemas.microsoft.com/office/powerpoint/2010/main" val="3136070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C86C6A-51F2-4645-9C6E-05A5FD1CD377}"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6EEBE6-450A-43FB-BB35-67EA6386FC20}" type="slidenum">
              <a:rPr lang="en-US" smtClean="0"/>
              <a:t>‹#›</a:t>
            </a:fld>
            <a:endParaRPr lang="en-US"/>
          </a:p>
        </p:txBody>
      </p:sp>
    </p:spTree>
    <p:extLst>
      <p:ext uri="{BB962C8B-B14F-4D97-AF65-F5344CB8AC3E}">
        <p14:creationId xmlns:p14="http://schemas.microsoft.com/office/powerpoint/2010/main" val="1141778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C86C6A-51F2-4645-9C6E-05A5FD1CD377}"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6EEBE6-450A-43FB-BB35-67EA6386FC20}" type="slidenum">
              <a:rPr lang="en-US" smtClean="0"/>
              <a:t>‹#›</a:t>
            </a:fld>
            <a:endParaRPr lang="en-US"/>
          </a:p>
        </p:txBody>
      </p:sp>
    </p:spTree>
    <p:extLst>
      <p:ext uri="{BB962C8B-B14F-4D97-AF65-F5344CB8AC3E}">
        <p14:creationId xmlns:p14="http://schemas.microsoft.com/office/powerpoint/2010/main" val="3629959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6C86C6A-51F2-4645-9C6E-05A5FD1CD377}"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6EEBE6-450A-43FB-BB35-67EA6386FC20}" type="slidenum">
              <a:rPr lang="en-US" smtClean="0"/>
              <a:t>‹#›</a:t>
            </a:fld>
            <a:endParaRPr lang="en-US"/>
          </a:p>
        </p:txBody>
      </p:sp>
    </p:spTree>
    <p:extLst>
      <p:ext uri="{BB962C8B-B14F-4D97-AF65-F5344CB8AC3E}">
        <p14:creationId xmlns:p14="http://schemas.microsoft.com/office/powerpoint/2010/main" val="3779830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C86C6A-51F2-4645-9C6E-05A5FD1CD377}"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6EEBE6-450A-43FB-BB35-67EA6386FC20}" type="slidenum">
              <a:rPr lang="en-US" smtClean="0"/>
              <a:t>‹#›</a:t>
            </a:fld>
            <a:endParaRPr lang="en-US"/>
          </a:p>
        </p:txBody>
      </p:sp>
    </p:spTree>
    <p:extLst>
      <p:ext uri="{BB962C8B-B14F-4D97-AF65-F5344CB8AC3E}">
        <p14:creationId xmlns:p14="http://schemas.microsoft.com/office/powerpoint/2010/main" val="2802360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C86C6A-51F2-4645-9C6E-05A5FD1CD377}" type="datetimeFigureOut">
              <a:rPr lang="en-US" smtClean="0"/>
              <a:t>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6EEBE6-450A-43FB-BB35-67EA6386FC20}" type="slidenum">
              <a:rPr lang="en-US" smtClean="0"/>
              <a:t>‹#›</a:t>
            </a:fld>
            <a:endParaRPr lang="en-US"/>
          </a:p>
        </p:txBody>
      </p:sp>
    </p:spTree>
    <p:extLst>
      <p:ext uri="{BB962C8B-B14F-4D97-AF65-F5344CB8AC3E}">
        <p14:creationId xmlns:p14="http://schemas.microsoft.com/office/powerpoint/2010/main" val="2592128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6C86C6A-51F2-4645-9C6E-05A5FD1CD377}" type="datetimeFigureOut">
              <a:rPr lang="en-US" smtClean="0"/>
              <a:t>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6EEBE6-450A-43FB-BB35-67EA6386FC20}" type="slidenum">
              <a:rPr lang="en-US" smtClean="0"/>
              <a:t>‹#›</a:t>
            </a:fld>
            <a:endParaRPr lang="en-US"/>
          </a:p>
        </p:txBody>
      </p:sp>
    </p:spTree>
    <p:extLst>
      <p:ext uri="{BB962C8B-B14F-4D97-AF65-F5344CB8AC3E}">
        <p14:creationId xmlns:p14="http://schemas.microsoft.com/office/powerpoint/2010/main" val="2337586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86C6A-51F2-4645-9C6E-05A5FD1CD377}" type="datetimeFigureOut">
              <a:rPr lang="en-US" smtClean="0"/>
              <a:t>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6EEBE6-450A-43FB-BB35-67EA6386FC20}" type="slidenum">
              <a:rPr lang="en-US" smtClean="0"/>
              <a:t>‹#›</a:t>
            </a:fld>
            <a:endParaRPr lang="en-US"/>
          </a:p>
        </p:txBody>
      </p:sp>
    </p:spTree>
    <p:extLst>
      <p:ext uri="{BB962C8B-B14F-4D97-AF65-F5344CB8AC3E}">
        <p14:creationId xmlns:p14="http://schemas.microsoft.com/office/powerpoint/2010/main" val="3071835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6C86C6A-51F2-4645-9C6E-05A5FD1CD377}"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6EEBE6-450A-43FB-BB35-67EA6386FC20}" type="slidenum">
              <a:rPr lang="en-US" smtClean="0"/>
              <a:t>‹#›</a:t>
            </a:fld>
            <a:endParaRPr lang="en-US"/>
          </a:p>
        </p:txBody>
      </p:sp>
    </p:spTree>
    <p:extLst>
      <p:ext uri="{BB962C8B-B14F-4D97-AF65-F5344CB8AC3E}">
        <p14:creationId xmlns:p14="http://schemas.microsoft.com/office/powerpoint/2010/main" val="2996867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6C86C6A-51F2-4645-9C6E-05A5FD1CD377}"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6EEBE6-450A-43FB-BB35-67EA6386FC20}" type="slidenum">
              <a:rPr lang="en-US" smtClean="0"/>
              <a:t>‹#›</a:t>
            </a:fld>
            <a:endParaRPr lang="en-US"/>
          </a:p>
        </p:txBody>
      </p:sp>
    </p:spTree>
    <p:extLst>
      <p:ext uri="{BB962C8B-B14F-4D97-AF65-F5344CB8AC3E}">
        <p14:creationId xmlns:p14="http://schemas.microsoft.com/office/powerpoint/2010/main" val="1034853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C86C6A-51F2-4645-9C6E-05A5FD1CD377}" type="datetimeFigureOut">
              <a:rPr lang="en-US" smtClean="0"/>
              <a:t>1/14/2018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6EEBE6-450A-43FB-BB35-67EA6386FC20}" type="slidenum">
              <a:rPr lang="en-US" smtClean="0"/>
              <a:t>‹#›</a:t>
            </a:fld>
            <a:endParaRPr lang="en-US"/>
          </a:p>
        </p:txBody>
      </p:sp>
    </p:spTree>
    <p:extLst>
      <p:ext uri="{BB962C8B-B14F-4D97-AF65-F5344CB8AC3E}">
        <p14:creationId xmlns:p14="http://schemas.microsoft.com/office/powerpoint/2010/main" val="28052066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sign&#10;&#10;Description generated with high confidence">
            <a:extLst>
              <a:ext uri="{FF2B5EF4-FFF2-40B4-BE49-F238E27FC236}">
                <a16:creationId xmlns:a16="http://schemas.microsoft.com/office/drawing/2014/main" id="{C2E91EDE-7CEE-41CD-A00B-643964AB85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656550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high confidence">
            <a:extLst>
              <a:ext uri="{FF2B5EF4-FFF2-40B4-BE49-F238E27FC236}">
                <a16:creationId xmlns:a16="http://schemas.microsoft.com/office/drawing/2014/main" id="{3975960C-7E51-428A-9640-12D38CEB97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041A3A19-B361-4752-A6AF-B208DCF9462D}"/>
              </a:ext>
            </a:extLst>
          </p:cNvPr>
          <p:cNvSpPr/>
          <p:nvPr/>
        </p:nvSpPr>
        <p:spPr>
          <a:xfrm>
            <a:off x="453292" y="1678689"/>
            <a:ext cx="8237415" cy="1692771"/>
          </a:xfrm>
          <a:prstGeom prst="rect">
            <a:avLst/>
          </a:prstGeom>
        </p:spPr>
        <p:txBody>
          <a:bodyPr wrap="square">
            <a:spAutoFit/>
          </a:bodyPr>
          <a:lstStyle/>
          <a:p>
            <a:r>
              <a:rPr lang="en-US" sz="32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1 Thessalonians 4:6-8</a:t>
            </a:r>
          </a:p>
          <a:p>
            <a:endParaRPr lang="en-US" sz="8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6 </a:t>
            </a:r>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…because the Lord is an avenger in all these things, as we told you beforehand and solemnly warned you. </a:t>
            </a:r>
          </a:p>
        </p:txBody>
      </p:sp>
      <p:sp>
        <p:nvSpPr>
          <p:cNvPr id="5" name="Rectangle 4">
            <a:extLst>
              <a:ext uri="{FF2B5EF4-FFF2-40B4-BE49-F238E27FC236}">
                <a16:creationId xmlns:a16="http://schemas.microsoft.com/office/drawing/2014/main" id="{1F8BF593-358E-45E0-A1B8-3B279BBF4149}"/>
              </a:ext>
            </a:extLst>
          </p:cNvPr>
          <p:cNvSpPr/>
          <p:nvPr/>
        </p:nvSpPr>
        <p:spPr>
          <a:xfrm>
            <a:off x="453292" y="2294483"/>
            <a:ext cx="8237414" cy="584775"/>
          </a:xfrm>
          <a:prstGeom prst="rect">
            <a:avLst/>
          </a:prstGeom>
        </p:spPr>
        <p:txBody>
          <a:bodyPr wrap="square">
            <a:spAutoFit/>
          </a:bodyPr>
          <a:lstStyle/>
          <a:p>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        </a:t>
            </a:r>
          </a:p>
        </p:txBody>
      </p:sp>
      <p:sp>
        <p:nvSpPr>
          <p:cNvPr id="2" name="Rectangle 1">
            <a:extLst>
              <a:ext uri="{FF2B5EF4-FFF2-40B4-BE49-F238E27FC236}">
                <a16:creationId xmlns:a16="http://schemas.microsoft.com/office/drawing/2014/main" id="{ECB6FDC7-E50C-43C1-8E1D-5FCCDCD2D88C}"/>
              </a:ext>
            </a:extLst>
          </p:cNvPr>
          <p:cNvSpPr/>
          <p:nvPr/>
        </p:nvSpPr>
        <p:spPr>
          <a:xfrm>
            <a:off x="453293" y="3262142"/>
            <a:ext cx="8237413" cy="1077218"/>
          </a:xfrm>
          <a:prstGeom prst="rect">
            <a:avLst/>
          </a:prstGeom>
        </p:spPr>
        <p:txBody>
          <a:bodyPr wrap="square">
            <a:spAutoFit/>
          </a:bodyPr>
          <a:lstStyle/>
          <a:p>
            <a:r>
              <a:rPr lang="en-US" sz="3200" b="1" baseline="30000" dirty="0">
                <a:solidFill>
                  <a:schemeClr val="bg1">
                    <a:lumMod val="95000"/>
                  </a:schemeClr>
                </a:solidFill>
                <a:latin typeface="Arial Narrow" panose="020B0606020202030204" pitchFamily="34" charset="0"/>
              </a:rPr>
              <a:t>7 </a:t>
            </a:r>
            <a:r>
              <a:rPr lang="en-US" sz="3200" dirty="0">
                <a:solidFill>
                  <a:schemeClr val="bg1">
                    <a:lumMod val="95000"/>
                  </a:schemeClr>
                </a:solidFill>
                <a:latin typeface="Arial Narrow" panose="020B0606020202030204" pitchFamily="34" charset="0"/>
              </a:rPr>
              <a:t>For God has not called us for impurity, but in holiness.</a:t>
            </a:r>
          </a:p>
        </p:txBody>
      </p:sp>
      <p:sp>
        <p:nvSpPr>
          <p:cNvPr id="6" name="Rectangle 5">
            <a:extLst>
              <a:ext uri="{FF2B5EF4-FFF2-40B4-BE49-F238E27FC236}">
                <a16:creationId xmlns:a16="http://schemas.microsoft.com/office/drawing/2014/main" id="{4FCDE920-3613-4397-B56B-54B2BED21E60}"/>
              </a:ext>
            </a:extLst>
          </p:cNvPr>
          <p:cNvSpPr/>
          <p:nvPr/>
        </p:nvSpPr>
        <p:spPr>
          <a:xfrm>
            <a:off x="453292" y="3744112"/>
            <a:ext cx="8237412" cy="1569660"/>
          </a:xfrm>
          <a:prstGeom prst="rect">
            <a:avLst/>
          </a:prstGeom>
        </p:spPr>
        <p:txBody>
          <a:bodyPr wrap="square">
            <a:spAutoFit/>
          </a:bodyPr>
          <a:lstStyle/>
          <a:p>
            <a:r>
              <a:rPr lang="en-US" sz="3200" b="1" baseline="30000" dirty="0">
                <a:solidFill>
                  <a:schemeClr val="bg1">
                    <a:lumMod val="95000"/>
                  </a:schemeClr>
                </a:solidFill>
                <a:latin typeface="Arial Narrow" panose="020B0606020202030204" pitchFamily="34" charset="0"/>
              </a:rPr>
              <a:t>                      8 </a:t>
            </a:r>
            <a:r>
              <a:rPr lang="en-US" sz="3200" dirty="0">
                <a:solidFill>
                  <a:schemeClr val="bg1">
                    <a:lumMod val="95000"/>
                  </a:schemeClr>
                </a:solidFill>
                <a:latin typeface="Arial Narrow" panose="020B0606020202030204" pitchFamily="34" charset="0"/>
              </a:rPr>
              <a:t>Therefore whoever disregards this, disregards not man but God, who gives his Holy Spirit to you.</a:t>
            </a:r>
          </a:p>
        </p:txBody>
      </p:sp>
    </p:spTree>
    <p:extLst>
      <p:ext uri="{BB962C8B-B14F-4D97-AF65-F5344CB8AC3E}">
        <p14:creationId xmlns:p14="http://schemas.microsoft.com/office/powerpoint/2010/main" val="576551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sign&#10;&#10;Description generated with high confidence">
            <a:extLst>
              <a:ext uri="{FF2B5EF4-FFF2-40B4-BE49-F238E27FC236}">
                <a16:creationId xmlns:a16="http://schemas.microsoft.com/office/drawing/2014/main" id="{C2E91EDE-7CEE-41CD-A00B-643964AB85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719664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high confidence">
            <a:extLst>
              <a:ext uri="{FF2B5EF4-FFF2-40B4-BE49-F238E27FC236}">
                <a16:creationId xmlns:a16="http://schemas.microsoft.com/office/drawing/2014/main" id="{3975960C-7E51-428A-9640-12D38CEB97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041A3A19-B361-4752-A6AF-B208DCF9462D}"/>
              </a:ext>
            </a:extLst>
          </p:cNvPr>
          <p:cNvSpPr/>
          <p:nvPr/>
        </p:nvSpPr>
        <p:spPr>
          <a:xfrm>
            <a:off x="453292" y="1678689"/>
            <a:ext cx="8237415" cy="3170099"/>
          </a:xfrm>
          <a:prstGeom prst="rect">
            <a:avLst/>
          </a:prstGeom>
        </p:spPr>
        <p:txBody>
          <a:bodyPr wrap="square">
            <a:spAutoFit/>
          </a:bodyPr>
          <a:lstStyle/>
          <a:p>
            <a:r>
              <a:rPr lang="en-US" sz="32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1 Thessalonians 4:1-2</a:t>
            </a:r>
          </a:p>
          <a:p>
            <a:endParaRPr lang="en-US" sz="8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1 </a:t>
            </a:r>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Finally, then, brothers, we ask and urge you in the Lord Jesus, that as you received from us how you ought to walk and to please God, just as you are doing, that you do so more and more. </a:t>
            </a:r>
            <a:r>
              <a:rPr lang="en-US" sz="3200" baseline="300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2</a:t>
            </a:r>
            <a:r>
              <a:rPr lang="en-US" sz="3200" b="1" baseline="300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 </a:t>
            </a:r>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For you know what instructions we gave you through the Lord Jesus.</a:t>
            </a:r>
          </a:p>
        </p:txBody>
      </p:sp>
    </p:spTree>
    <p:extLst>
      <p:ext uri="{BB962C8B-B14F-4D97-AF65-F5344CB8AC3E}">
        <p14:creationId xmlns:p14="http://schemas.microsoft.com/office/powerpoint/2010/main" val="3653275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high confidence">
            <a:extLst>
              <a:ext uri="{FF2B5EF4-FFF2-40B4-BE49-F238E27FC236}">
                <a16:creationId xmlns:a16="http://schemas.microsoft.com/office/drawing/2014/main" id="{3975960C-7E51-428A-9640-12D38CEB97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041A3A19-B361-4752-A6AF-B208DCF9462D}"/>
              </a:ext>
            </a:extLst>
          </p:cNvPr>
          <p:cNvSpPr/>
          <p:nvPr/>
        </p:nvSpPr>
        <p:spPr>
          <a:xfrm>
            <a:off x="453292" y="1678689"/>
            <a:ext cx="8237415" cy="1200329"/>
          </a:xfrm>
          <a:prstGeom prst="rect">
            <a:avLst/>
          </a:prstGeom>
        </p:spPr>
        <p:txBody>
          <a:bodyPr wrap="square">
            <a:spAutoFit/>
          </a:bodyPr>
          <a:lstStyle/>
          <a:p>
            <a:r>
              <a:rPr lang="en-US" sz="32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1 Thessalonians 4:3</a:t>
            </a:r>
          </a:p>
          <a:p>
            <a:endParaRPr lang="en-US" sz="8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3 </a:t>
            </a:r>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For this is the will of God, your sanctification:</a:t>
            </a:r>
          </a:p>
        </p:txBody>
      </p:sp>
    </p:spTree>
    <p:extLst>
      <p:ext uri="{BB962C8B-B14F-4D97-AF65-F5344CB8AC3E}">
        <p14:creationId xmlns:p14="http://schemas.microsoft.com/office/powerpoint/2010/main" val="2607766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high confidence">
            <a:extLst>
              <a:ext uri="{FF2B5EF4-FFF2-40B4-BE49-F238E27FC236}">
                <a16:creationId xmlns:a16="http://schemas.microsoft.com/office/drawing/2014/main" id="{3975960C-7E51-428A-9640-12D38CEB97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041A3A19-B361-4752-A6AF-B208DCF9462D}"/>
              </a:ext>
            </a:extLst>
          </p:cNvPr>
          <p:cNvSpPr/>
          <p:nvPr/>
        </p:nvSpPr>
        <p:spPr>
          <a:xfrm>
            <a:off x="453292" y="1678689"/>
            <a:ext cx="8237415" cy="1200329"/>
          </a:xfrm>
          <a:prstGeom prst="rect">
            <a:avLst/>
          </a:prstGeom>
        </p:spPr>
        <p:txBody>
          <a:bodyPr wrap="square">
            <a:spAutoFit/>
          </a:bodyPr>
          <a:lstStyle/>
          <a:p>
            <a:r>
              <a:rPr lang="en-US" sz="32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1 Thessalonians 4:3</a:t>
            </a:r>
          </a:p>
          <a:p>
            <a:endParaRPr lang="en-US" sz="8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3 </a:t>
            </a:r>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For this is the will of God, your sanctification:</a:t>
            </a:r>
          </a:p>
        </p:txBody>
      </p:sp>
      <p:sp>
        <p:nvSpPr>
          <p:cNvPr id="5" name="Rectangle 4">
            <a:extLst>
              <a:ext uri="{FF2B5EF4-FFF2-40B4-BE49-F238E27FC236}">
                <a16:creationId xmlns:a16="http://schemas.microsoft.com/office/drawing/2014/main" id="{1F8BF593-358E-45E0-A1B8-3B279BBF4149}"/>
              </a:ext>
            </a:extLst>
          </p:cNvPr>
          <p:cNvSpPr/>
          <p:nvPr/>
        </p:nvSpPr>
        <p:spPr>
          <a:xfrm>
            <a:off x="453292" y="2294483"/>
            <a:ext cx="8237414" cy="1077218"/>
          </a:xfrm>
          <a:prstGeom prst="rect">
            <a:avLst/>
          </a:prstGeom>
        </p:spPr>
        <p:txBody>
          <a:bodyPr wrap="square">
            <a:spAutoFit/>
          </a:bodyPr>
          <a:lstStyle/>
          <a:p>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                                                                           abstain from sexual immorality;</a:t>
            </a:r>
          </a:p>
        </p:txBody>
      </p:sp>
    </p:spTree>
    <p:extLst>
      <p:ext uri="{BB962C8B-B14F-4D97-AF65-F5344CB8AC3E}">
        <p14:creationId xmlns:p14="http://schemas.microsoft.com/office/powerpoint/2010/main" val="2431034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high confidence">
            <a:extLst>
              <a:ext uri="{FF2B5EF4-FFF2-40B4-BE49-F238E27FC236}">
                <a16:creationId xmlns:a16="http://schemas.microsoft.com/office/drawing/2014/main" id="{3975960C-7E51-428A-9640-12D38CEB97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041A3A19-B361-4752-A6AF-B208DCF9462D}"/>
              </a:ext>
            </a:extLst>
          </p:cNvPr>
          <p:cNvSpPr/>
          <p:nvPr/>
        </p:nvSpPr>
        <p:spPr>
          <a:xfrm>
            <a:off x="453292" y="1678689"/>
            <a:ext cx="8237415" cy="1200329"/>
          </a:xfrm>
          <a:prstGeom prst="rect">
            <a:avLst/>
          </a:prstGeom>
        </p:spPr>
        <p:txBody>
          <a:bodyPr wrap="square">
            <a:spAutoFit/>
          </a:bodyPr>
          <a:lstStyle/>
          <a:p>
            <a:r>
              <a:rPr lang="en-US" sz="32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1 Thessalonians 4:3-4</a:t>
            </a:r>
          </a:p>
          <a:p>
            <a:endParaRPr lang="en-US" sz="8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3 </a:t>
            </a:r>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For this is the will of God, your sanctification:</a:t>
            </a:r>
          </a:p>
        </p:txBody>
      </p:sp>
      <p:sp>
        <p:nvSpPr>
          <p:cNvPr id="5" name="Rectangle 4">
            <a:extLst>
              <a:ext uri="{FF2B5EF4-FFF2-40B4-BE49-F238E27FC236}">
                <a16:creationId xmlns:a16="http://schemas.microsoft.com/office/drawing/2014/main" id="{1F8BF593-358E-45E0-A1B8-3B279BBF4149}"/>
              </a:ext>
            </a:extLst>
          </p:cNvPr>
          <p:cNvSpPr/>
          <p:nvPr/>
        </p:nvSpPr>
        <p:spPr>
          <a:xfrm>
            <a:off x="453292" y="2294483"/>
            <a:ext cx="8237414" cy="1077218"/>
          </a:xfrm>
          <a:prstGeom prst="rect">
            <a:avLst/>
          </a:prstGeom>
        </p:spPr>
        <p:txBody>
          <a:bodyPr wrap="square">
            <a:spAutoFit/>
          </a:bodyPr>
          <a:lstStyle/>
          <a:p>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                                                                           abstain from sexual immorality;</a:t>
            </a:r>
          </a:p>
        </p:txBody>
      </p:sp>
      <p:sp>
        <p:nvSpPr>
          <p:cNvPr id="2" name="Rectangle 1">
            <a:extLst>
              <a:ext uri="{FF2B5EF4-FFF2-40B4-BE49-F238E27FC236}">
                <a16:creationId xmlns:a16="http://schemas.microsoft.com/office/drawing/2014/main" id="{35606BD0-C1EC-4A98-A4BC-8739C787D34A}"/>
              </a:ext>
            </a:extLst>
          </p:cNvPr>
          <p:cNvSpPr/>
          <p:nvPr/>
        </p:nvSpPr>
        <p:spPr>
          <a:xfrm>
            <a:off x="453291" y="2777588"/>
            <a:ext cx="8237414" cy="1077218"/>
          </a:xfrm>
          <a:prstGeom prst="rect">
            <a:avLst/>
          </a:prstGeom>
        </p:spPr>
        <p:txBody>
          <a:bodyPr wrap="square">
            <a:spAutoFit/>
          </a:bodyPr>
          <a:lstStyle/>
          <a:p>
            <a:r>
              <a:rPr lang="en-US" sz="3200" b="1" baseline="300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                                                        4 </a:t>
            </a:r>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that each one of you know how to control his own body in holiness and honor,</a:t>
            </a:r>
            <a:endParaRPr lang="en-US" sz="3200" dirty="0"/>
          </a:p>
        </p:txBody>
      </p:sp>
    </p:spTree>
    <p:extLst>
      <p:ext uri="{BB962C8B-B14F-4D97-AF65-F5344CB8AC3E}">
        <p14:creationId xmlns:p14="http://schemas.microsoft.com/office/powerpoint/2010/main" val="1425344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high confidence">
            <a:extLst>
              <a:ext uri="{FF2B5EF4-FFF2-40B4-BE49-F238E27FC236}">
                <a16:creationId xmlns:a16="http://schemas.microsoft.com/office/drawing/2014/main" id="{3975960C-7E51-428A-9640-12D38CEB97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041A3A19-B361-4752-A6AF-B208DCF9462D}"/>
              </a:ext>
            </a:extLst>
          </p:cNvPr>
          <p:cNvSpPr/>
          <p:nvPr/>
        </p:nvSpPr>
        <p:spPr>
          <a:xfrm>
            <a:off x="453292" y="1678689"/>
            <a:ext cx="8237415" cy="1200329"/>
          </a:xfrm>
          <a:prstGeom prst="rect">
            <a:avLst/>
          </a:prstGeom>
        </p:spPr>
        <p:txBody>
          <a:bodyPr wrap="square">
            <a:spAutoFit/>
          </a:bodyPr>
          <a:lstStyle/>
          <a:p>
            <a:r>
              <a:rPr lang="en-US" sz="32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1 Thessalonians 4:3-5</a:t>
            </a:r>
          </a:p>
          <a:p>
            <a:endParaRPr lang="en-US" sz="8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3 </a:t>
            </a:r>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For this is the will of God, your sanctification:</a:t>
            </a:r>
          </a:p>
        </p:txBody>
      </p:sp>
      <p:sp>
        <p:nvSpPr>
          <p:cNvPr id="5" name="Rectangle 4">
            <a:extLst>
              <a:ext uri="{FF2B5EF4-FFF2-40B4-BE49-F238E27FC236}">
                <a16:creationId xmlns:a16="http://schemas.microsoft.com/office/drawing/2014/main" id="{1F8BF593-358E-45E0-A1B8-3B279BBF4149}"/>
              </a:ext>
            </a:extLst>
          </p:cNvPr>
          <p:cNvSpPr/>
          <p:nvPr/>
        </p:nvSpPr>
        <p:spPr>
          <a:xfrm>
            <a:off x="453292" y="2294483"/>
            <a:ext cx="8237414" cy="1569660"/>
          </a:xfrm>
          <a:prstGeom prst="rect">
            <a:avLst/>
          </a:prstGeom>
        </p:spPr>
        <p:txBody>
          <a:bodyPr wrap="square">
            <a:spAutoFit/>
          </a:bodyPr>
          <a:lstStyle/>
          <a:p>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                                                                           abstain from sexual immorality </a:t>
            </a:r>
            <a:r>
              <a:rPr lang="en-US" sz="3200" b="1" baseline="300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4 </a:t>
            </a:r>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that each one of you know how to control his own body in holiness and honor,</a:t>
            </a:r>
          </a:p>
        </p:txBody>
      </p:sp>
      <p:sp>
        <p:nvSpPr>
          <p:cNvPr id="2" name="Rectangle 1">
            <a:extLst>
              <a:ext uri="{FF2B5EF4-FFF2-40B4-BE49-F238E27FC236}">
                <a16:creationId xmlns:a16="http://schemas.microsoft.com/office/drawing/2014/main" id="{95FAC4FF-38F0-4325-9E46-AF9E1AE84867}"/>
              </a:ext>
            </a:extLst>
          </p:cNvPr>
          <p:cNvSpPr/>
          <p:nvPr/>
        </p:nvSpPr>
        <p:spPr>
          <a:xfrm>
            <a:off x="453292" y="3791291"/>
            <a:ext cx="8237414" cy="1077218"/>
          </a:xfrm>
          <a:prstGeom prst="rect">
            <a:avLst/>
          </a:prstGeom>
        </p:spPr>
        <p:txBody>
          <a:bodyPr wrap="square">
            <a:spAutoFit/>
          </a:bodyPr>
          <a:lstStyle/>
          <a:p>
            <a:r>
              <a:rPr lang="en-US" sz="3200" b="1" baseline="30000" dirty="0">
                <a:solidFill>
                  <a:schemeClr val="bg1">
                    <a:lumMod val="95000"/>
                  </a:schemeClr>
                </a:solidFill>
                <a:latin typeface="Arial Narrow" panose="020B0606020202030204" pitchFamily="34" charset="0"/>
              </a:rPr>
              <a:t>5 </a:t>
            </a:r>
            <a:r>
              <a:rPr lang="en-US" sz="3200" dirty="0">
                <a:solidFill>
                  <a:schemeClr val="bg1">
                    <a:lumMod val="95000"/>
                  </a:schemeClr>
                </a:solidFill>
                <a:latin typeface="Arial Narrow" panose="020B0606020202030204" pitchFamily="34" charset="0"/>
              </a:rPr>
              <a:t>not in the passion of lust like the Gentiles who do not know God;</a:t>
            </a:r>
          </a:p>
        </p:txBody>
      </p:sp>
    </p:spTree>
    <p:extLst>
      <p:ext uri="{BB962C8B-B14F-4D97-AF65-F5344CB8AC3E}">
        <p14:creationId xmlns:p14="http://schemas.microsoft.com/office/powerpoint/2010/main" val="8075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high confidence">
            <a:extLst>
              <a:ext uri="{FF2B5EF4-FFF2-40B4-BE49-F238E27FC236}">
                <a16:creationId xmlns:a16="http://schemas.microsoft.com/office/drawing/2014/main" id="{3975960C-7E51-428A-9640-12D38CEB97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041A3A19-B361-4752-A6AF-B208DCF9462D}"/>
              </a:ext>
            </a:extLst>
          </p:cNvPr>
          <p:cNvSpPr/>
          <p:nvPr/>
        </p:nvSpPr>
        <p:spPr>
          <a:xfrm>
            <a:off x="453292" y="1678689"/>
            <a:ext cx="8237415" cy="1200329"/>
          </a:xfrm>
          <a:prstGeom prst="rect">
            <a:avLst/>
          </a:prstGeom>
        </p:spPr>
        <p:txBody>
          <a:bodyPr wrap="square">
            <a:spAutoFit/>
          </a:bodyPr>
          <a:lstStyle/>
          <a:p>
            <a:r>
              <a:rPr lang="en-US" sz="32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1 Thessalonians 4:3-6</a:t>
            </a:r>
          </a:p>
          <a:p>
            <a:endParaRPr lang="en-US" sz="8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3 </a:t>
            </a:r>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For this is the will of God, your sanctification:</a:t>
            </a:r>
          </a:p>
        </p:txBody>
      </p:sp>
      <p:sp>
        <p:nvSpPr>
          <p:cNvPr id="5" name="Rectangle 4">
            <a:extLst>
              <a:ext uri="{FF2B5EF4-FFF2-40B4-BE49-F238E27FC236}">
                <a16:creationId xmlns:a16="http://schemas.microsoft.com/office/drawing/2014/main" id="{1F8BF593-358E-45E0-A1B8-3B279BBF4149}"/>
              </a:ext>
            </a:extLst>
          </p:cNvPr>
          <p:cNvSpPr/>
          <p:nvPr/>
        </p:nvSpPr>
        <p:spPr>
          <a:xfrm>
            <a:off x="453292" y="2294483"/>
            <a:ext cx="8237414" cy="1569660"/>
          </a:xfrm>
          <a:prstGeom prst="rect">
            <a:avLst/>
          </a:prstGeom>
        </p:spPr>
        <p:txBody>
          <a:bodyPr wrap="square">
            <a:spAutoFit/>
          </a:bodyPr>
          <a:lstStyle/>
          <a:p>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                                                                           abstain from sexual immorality </a:t>
            </a:r>
            <a:r>
              <a:rPr lang="en-US" sz="3200" b="1" baseline="300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4 </a:t>
            </a:r>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that each one of you know how to control his own body in holiness and honor,</a:t>
            </a:r>
          </a:p>
        </p:txBody>
      </p:sp>
      <p:sp>
        <p:nvSpPr>
          <p:cNvPr id="2" name="Rectangle 1">
            <a:extLst>
              <a:ext uri="{FF2B5EF4-FFF2-40B4-BE49-F238E27FC236}">
                <a16:creationId xmlns:a16="http://schemas.microsoft.com/office/drawing/2014/main" id="{95FAC4FF-38F0-4325-9E46-AF9E1AE84867}"/>
              </a:ext>
            </a:extLst>
          </p:cNvPr>
          <p:cNvSpPr/>
          <p:nvPr/>
        </p:nvSpPr>
        <p:spPr>
          <a:xfrm>
            <a:off x="453292" y="3791291"/>
            <a:ext cx="8237414" cy="1077218"/>
          </a:xfrm>
          <a:prstGeom prst="rect">
            <a:avLst/>
          </a:prstGeom>
        </p:spPr>
        <p:txBody>
          <a:bodyPr wrap="square">
            <a:spAutoFit/>
          </a:bodyPr>
          <a:lstStyle/>
          <a:p>
            <a:r>
              <a:rPr lang="en-US" sz="3200" b="1" baseline="30000" dirty="0">
                <a:solidFill>
                  <a:schemeClr val="bg1">
                    <a:lumMod val="95000"/>
                  </a:schemeClr>
                </a:solidFill>
                <a:latin typeface="Arial Narrow" panose="020B0606020202030204" pitchFamily="34" charset="0"/>
              </a:rPr>
              <a:t>5 </a:t>
            </a:r>
            <a:r>
              <a:rPr lang="en-US" sz="3200" dirty="0">
                <a:solidFill>
                  <a:schemeClr val="bg1">
                    <a:lumMod val="95000"/>
                  </a:schemeClr>
                </a:solidFill>
                <a:latin typeface="Arial Narrow" panose="020B0606020202030204" pitchFamily="34" charset="0"/>
              </a:rPr>
              <a:t>not in the passion of lust like the Gentiles who do not know God;</a:t>
            </a:r>
          </a:p>
        </p:txBody>
      </p:sp>
      <p:sp>
        <p:nvSpPr>
          <p:cNvPr id="6" name="Rectangle 5">
            <a:extLst>
              <a:ext uri="{FF2B5EF4-FFF2-40B4-BE49-F238E27FC236}">
                <a16:creationId xmlns:a16="http://schemas.microsoft.com/office/drawing/2014/main" id="{369E10CA-623E-4612-A8F5-E2EBF9A09C6D}"/>
              </a:ext>
            </a:extLst>
          </p:cNvPr>
          <p:cNvSpPr/>
          <p:nvPr/>
        </p:nvSpPr>
        <p:spPr>
          <a:xfrm>
            <a:off x="390768" y="4276882"/>
            <a:ext cx="8237413" cy="1077218"/>
          </a:xfrm>
          <a:prstGeom prst="rect">
            <a:avLst/>
          </a:prstGeom>
        </p:spPr>
        <p:txBody>
          <a:bodyPr wrap="square">
            <a:spAutoFit/>
          </a:bodyPr>
          <a:lstStyle/>
          <a:p>
            <a:r>
              <a:rPr lang="en-US" sz="3200" b="1" baseline="30000" dirty="0">
                <a:solidFill>
                  <a:schemeClr val="bg1">
                    <a:lumMod val="95000"/>
                  </a:schemeClr>
                </a:solidFill>
                <a:latin typeface="Arial Narrow" panose="020B0606020202030204" pitchFamily="34" charset="0"/>
              </a:rPr>
              <a:t>                            6 </a:t>
            </a:r>
            <a:r>
              <a:rPr lang="en-US" sz="3200" dirty="0">
                <a:solidFill>
                  <a:schemeClr val="bg1">
                    <a:lumMod val="95000"/>
                  </a:schemeClr>
                </a:solidFill>
                <a:latin typeface="Arial Narrow" panose="020B0606020202030204" pitchFamily="34" charset="0"/>
              </a:rPr>
              <a:t>that no one transgress and wrong his brother in this matter, </a:t>
            </a:r>
          </a:p>
        </p:txBody>
      </p:sp>
    </p:spTree>
    <p:extLst>
      <p:ext uri="{BB962C8B-B14F-4D97-AF65-F5344CB8AC3E}">
        <p14:creationId xmlns:p14="http://schemas.microsoft.com/office/powerpoint/2010/main" val="2872271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high confidence">
            <a:extLst>
              <a:ext uri="{FF2B5EF4-FFF2-40B4-BE49-F238E27FC236}">
                <a16:creationId xmlns:a16="http://schemas.microsoft.com/office/drawing/2014/main" id="{3975960C-7E51-428A-9640-12D38CEB97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041A3A19-B361-4752-A6AF-B208DCF9462D}"/>
              </a:ext>
            </a:extLst>
          </p:cNvPr>
          <p:cNvSpPr/>
          <p:nvPr/>
        </p:nvSpPr>
        <p:spPr>
          <a:xfrm>
            <a:off x="453292" y="1678689"/>
            <a:ext cx="8237415" cy="1692771"/>
          </a:xfrm>
          <a:prstGeom prst="rect">
            <a:avLst/>
          </a:prstGeom>
        </p:spPr>
        <p:txBody>
          <a:bodyPr wrap="square">
            <a:spAutoFit/>
          </a:bodyPr>
          <a:lstStyle/>
          <a:p>
            <a:r>
              <a:rPr lang="en-US" sz="32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1 Thessalonians 4:6</a:t>
            </a:r>
          </a:p>
          <a:p>
            <a:endParaRPr lang="en-US" sz="8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6 </a:t>
            </a:r>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…because the Lord is an avenger in all these things, as we told you beforehand and solemnly warned you. </a:t>
            </a:r>
          </a:p>
        </p:txBody>
      </p:sp>
      <p:sp>
        <p:nvSpPr>
          <p:cNvPr id="5" name="Rectangle 4">
            <a:extLst>
              <a:ext uri="{FF2B5EF4-FFF2-40B4-BE49-F238E27FC236}">
                <a16:creationId xmlns:a16="http://schemas.microsoft.com/office/drawing/2014/main" id="{1F8BF593-358E-45E0-A1B8-3B279BBF4149}"/>
              </a:ext>
            </a:extLst>
          </p:cNvPr>
          <p:cNvSpPr/>
          <p:nvPr/>
        </p:nvSpPr>
        <p:spPr>
          <a:xfrm>
            <a:off x="453292" y="2294483"/>
            <a:ext cx="8237414" cy="584775"/>
          </a:xfrm>
          <a:prstGeom prst="rect">
            <a:avLst/>
          </a:prstGeom>
        </p:spPr>
        <p:txBody>
          <a:bodyPr wrap="square">
            <a:spAutoFit/>
          </a:bodyPr>
          <a:lstStyle/>
          <a:p>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900779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high confidence">
            <a:extLst>
              <a:ext uri="{FF2B5EF4-FFF2-40B4-BE49-F238E27FC236}">
                <a16:creationId xmlns:a16="http://schemas.microsoft.com/office/drawing/2014/main" id="{3975960C-7E51-428A-9640-12D38CEB97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041A3A19-B361-4752-A6AF-B208DCF9462D}"/>
              </a:ext>
            </a:extLst>
          </p:cNvPr>
          <p:cNvSpPr/>
          <p:nvPr/>
        </p:nvSpPr>
        <p:spPr>
          <a:xfrm>
            <a:off x="453292" y="1678689"/>
            <a:ext cx="8237415" cy="1692771"/>
          </a:xfrm>
          <a:prstGeom prst="rect">
            <a:avLst/>
          </a:prstGeom>
        </p:spPr>
        <p:txBody>
          <a:bodyPr wrap="square">
            <a:spAutoFit/>
          </a:bodyPr>
          <a:lstStyle/>
          <a:p>
            <a:r>
              <a:rPr lang="en-US" sz="3200" b="1"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1 Thessalonians 4:6-7</a:t>
            </a:r>
          </a:p>
          <a:p>
            <a:endParaRPr lang="en-US" sz="8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6 </a:t>
            </a:r>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…because the Lord is an avenger in all these things, as we told you beforehand and solemnly warned you. </a:t>
            </a:r>
          </a:p>
        </p:txBody>
      </p:sp>
      <p:sp>
        <p:nvSpPr>
          <p:cNvPr id="5" name="Rectangle 4">
            <a:extLst>
              <a:ext uri="{FF2B5EF4-FFF2-40B4-BE49-F238E27FC236}">
                <a16:creationId xmlns:a16="http://schemas.microsoft.com/office/drawing/2014/main" id="{1F8BF593-358E-45E0-A1B8-3B279BBF4149}"/>
              </a:ext>
            </a:extLst>
          </p:cNvPr>
          <p:cNvSpPr/>
          <p:nvPr/>
        </p:nvSpPr>
        <p:spPr>
          <a:xfrm>
            <a:off x="453292" y="2294483"/>
            <a:ext cx="8237414" cy="584775"/>
          </a:xfrm>
          <a:prstGeom prst="rect">
            <a:avLst/>
          </a:prstGeom>
        </p:spPr>
        <p:txBody>
          <a:bodyPr wrap="square">
            <a:spAutoFit/>
          </a:bodyPr>
          <a:lstStyle/>
          <a:p>
            <a:r>
              <a:rPr lang="en-US" sz="3200" dirty="0">
                <a:solidFill>
                  <a:schemeClr val="bg1">
                    <a:lumMod val="95000"/>
                  </a:schemeClr>
                </a:solidFill>
                <a:latin typeface="Arial Narrow" panose="020B0606020202030204" pitchFamily="34" charset="0"/>
                <a:ea typeface="Calibri" panose="020F0502020204030204" pitchFamily="34" charset="0"/>
                <a:cs typeface="Times New Roman" panose="02020603050405020304" pitchFamily="18" charset="0"/>
              </a:rPr>
              <a:t>        </a:t>
            </a:r>
          </a:p>
        </p:txBody>
      </p:sp>
      <p:sp>
        <p:nvSpPr>
          <p:cNvPr id="2" name="Rectangle 1">
            <a:extLst>
              <a:ext uri="{FF2B5EF4-FFF2-40B4-BE49-F238E27FC236}">
                <a16:creationId xmlns:a16="http://schemas.microsoft.com/office/drawing/2014/main" id="{ECB6FDC7-E50C-43C1-8E1D-5FCCDCD2D88C}"/>
              </a:ext>
            </a:extLst>
          </p:cNvPr>
          <p:cNvSpPr/>
          <p:nvPr/>
        </p:nvSpPr>
        <p:spPr>
          <a:xfrm>
            <a:off x="453293" y="3262142"/>
            <a:ext cx="8237413" cy="1077218"/>
          </a:xfrm>
          <a:prstGeom prst="rect">
            <a:avLst/>
          </a:prstGeom>
        </p:spPr>
        <p:txBody>
          <a:bodyPr wrap="square">
            <a:spAutoFit/>
          </a:bodyPr>
          <a:lstStyle/>
          <a:p>
            <a:r>
              <a:rPr lang="en-US" sz="3200" b="1" baseline="30000" dirty="0">
                <a:solidFill>
                  <a:schemeClr val="bg1">
                    <a:lumMod val="95000"/>
                  </a:schemeClr>
                </a:solidFill>
                <a:latin typeface="Arial Narrow" panose="020B0606020202030204" pitchFamily="34" charset="0"/>
              </a:rPr>
              <a:t>7 </a:t>
            </a:r>
            <a:r>
              <a:rPr lang="en-US" sz="3200" dirty="0">
                <a:solidFill>
                  <a:schemeClr val="bg1">
                    <a:lumMod val="95000"/>
                  </a:schemeClr>
                </a:solidFill>
                <a:latin typeface="Arial Narrow" panose="020B0606020202030204" pitchFamily="34" charset="0"/>
              </a:rPr>
              <a:t>For God has not called us for impurity, but in holiness.</a:t>
            </a:r>
          </a:p>
        </p:txBody>
      </p:sp>
    </p:spTree>
    <p:extLst>
      <p:ext uri="{BB962C8B-B14F-4D97-AF65-F5344CB8AC3E}">
        <p14:creationId xmlns:p14="http://schemas.microsoft.com/office/powerpoint/2010/main" val="1025581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TotalTime>
  <Words>200</Words>
  <Application>Microsoft Office PowerPoint</Application>
  <PresentationFormat>On-screen Show (4:3)</PresentationFormat>
  <Paragraphs>41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Narrow</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6</cp:revision>
  <dcterms:created xsi:type="dcterms:W3CDTF">2018-01-09T14:57:52Z</dcterms:created>
  <dcterms:modified xsi:type="dcterms:W3CDTF">2018-01-14T18:50:20Z</dcterms:modified>
</cp:coreProperties>
</file>