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sldIdLst>
    <p:sldId id="314" r:id="rId2"/>
    <p:sldId id="317" r:id="rId3"/>
    <p:sldId id="345" r:id="rId4"/>
    <p:sldId id="343" r:id="rId5"/>
    <p:sldId id="346" r:id="rId6"/>
    <p:sldId id="338" r:id="rId7"/>
    <p:sldId id="347" r:id="rId8"/>
    <p:sldId id="342" r:id="rId9"/>
    <p:sldId id="341" r:id="rId10"/>
    <p:sldId id="340" r:id="rId11"/>
    <p:sldId id="339" r:id="rId12"/>
    <p:sldId id="344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18" autoAdjust="0"/>
  </p:normalViewPr>
  <p:slideViewPr>
    <p:cSldViewPr snapToGrid="0" snapToObjects="1">
      <p:cViewPr varScale="1">
        <p:scale>
          <a:sx n="70" d="100"/>
          <a:sy n="70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CB9B1-EAB6-4147-AD1B-08F79310EADB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B415E-A4AD-4101-BE71-E3F20E76F7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26EA3-25E9-4E71-9ABD-49C91FC47D54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erry\Documents\Desktop\joe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I AM A DEBTOR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Admonish One Another (Col 3:16)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I AM A DEBTOR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Love One Another</a:t>
            </a:r>
            <a:endParaRPr lang="en-US" b="1" dirty="0" smtClean="0"/>
          </a:p>
          <a:p>
            <a:pPr marL="514350" indent="-5143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Provoke One Another</a:t>
            </a:r>
          </a:p>
          <a:p>
            <a:pPr marL="514350" indent="-5143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Exhort One Another</a:t>
            </a:r>
          </a:p>
          <a:p>
            <a:pPr marL="514350" indent="-5143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Admonish One Another</a:t>
            </a:r>
          </a:p>
          <a:p>
            <a:pPr marL="514350" indent="-5143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Forgive One Another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erry\Documents\Desktop\joe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8135" y="995713"/>
            <a:ext cx="7720301" cy="4846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I AM A DEBTOR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b="1" i="1" dirty="0" smtClean="0"/>
              <a:t>“I am a debtor both to the Greek and to barbarians, both to the wise and to the unwise.” </a:t>
            </a:r>
            <a:r>
              <a:rPr lang="en-US" b="1" dirty="0" smtClean="0"/>
              <a:t>Rom 1:14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I AM A DEBTOR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Love One Another  (Rom 13:8)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I AM A DEBTOR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Love One Another  (Rom 13:8)</a:t>
            </a:r>
          </a:p>
          <a:p>
            <a:pPr lvl="1"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r>
              <a:rPr lang="en-US" dirty="0" smtClean="0"/>
              <a:t>Unrighteous</a:t>
            </a:r>
          </a:p>
          <a:p>
            <a:pPr lvl="1"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r>
              <a:rPr lang="en-US" dirty="0" smtClean="0"/>
              <a:t>Abide in death</a:t>
            </a:r>
          </a:p>
          <a:p>
            <a:pPr lvl="1"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r>
              <a:rPr lang="en-US" dirty="0" smtClean="0"/>
              <a:t>Not His disciples</a:t>
            </a:r>
          </a:p>
          <a:p>
            <a:pPr lvl="1"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r>
              <a:rPr lang="en-US" dirty="0" smtClean="0"/>
              <a:t>Abide in darkness</a:t>
            </a:r>
          </a:p>
          <a:p>
            <a:pPr lvl="1"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r>
              <a:rPr lang="en-US" dirty="0" smtClean="0"/>
              <a:t>Do not know God</a:t>
            </a:r>
          </a:p>
          <a:p>
            <a:pPr lvl="1"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r>
              <a:rPr lang="en-US" dirty="0" smtClean="0"/>
              <a:t>Do not fulfill the law</a:t>
            </a:r>
          </a:p>
          <a:p>
            <a:pPr lvl="1"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r>
              <a:rPr lang="en-US" dirty="0" smtClean="0"/>
              <a:t>Child of the devil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I AM A DEBTOR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Love One Another  (Rom 13:8)</a:t>
            </a:r>
          </a:p>
          <a:p>
            <a:pPr lvl="1"/>
            <a:r>
              <a:rPr lang="en-US" b="1" dirty="0" smtClean="0"/>
              <a:t>How</a:t>
            </a:r>
          </a:p>
          <a:p>
            <a:pPr lvl="2"/>
            <a:r>
              <a:rPr lang="en-US" b="1" dirty="0" smtClean="0"/>
              <a:t>Love as self (Gal 5:14)</a:t>
            </a:r>
          </a:p>
          <a:p>
            <a:pPr lvl="2"/>
            <a:r>
              <a:rPr lang="en-US" b="1" dirty="0" smtClean="0"/>
              <a:t>Open our hearts (I John 3:17)</a:t>
            </a:r>
          </a:p>
          <a:p>
            <a:pPr lvl="2"/>
            <a:r>
              <a:rPr lang="en-US" b="1" dirty="0" smtClean="0"/>
              <a:t>In deed and in truth (I John 3:18)</a:t>
            </a:r>
          </a:p>
          <a:p>
            <a:pPr lvl="2"/>
            <a:r>
              <a:rPr lang="en-US" b="1" dirty="0" smtClean="0"/>
              <a:t>Fervently and with a pure heart (I Pet 1:22)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I AM A DEBTOR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Provoke One Another (Heb 10:23-24)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erry\Documents\Desktop\joe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I AM A DEBTOR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Exhort One Another (Heb 10:25)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I AM A DEBTOR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Forgive One Another (Eph 4:32)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10702</TotalTime>
  <Words>185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I AM A DEBTOR</vt:lpstr>
      <vt:lpstr>I AM A DEBTOR</vt:lpstr>
      <vt:lpstr>I AM A DEBTOR</vt:lpstr>
      <vt:lpstr>I AM A DEBTOR</vt:lpstr>
      <vt:lpstr>I AM A DEBTOR</vt:lpstr>
      <vt:lpstr>Slide 7</vt:lpstr>
      <vt:lpstr>I AM A DEBTOR</vt:lpstr>
      <vt:lpstr>I AM A DEBTOR</vt:lpstr>
      <vt:lpstr>I AM A DEBTOR</vt:lpstr>
      <vt:lpstr>I AM A DEBTOR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</dc:title>
  <dc:creator>Jerry</dc:creator>
  <cp:lastModifiedBy>Jerry</cp:lastModifiedBy>
  <cp:revision>52</cp:revision>
  <dcterms:created xsi:type="dcterms:W3CDTF">2015-12-05T00:53:18Z</dcterms:created>
  <dcterms:modified xsi:type="dcterms:W3CDTF">2018-01-28T22:13:40Z</dcterms:modified>
</cp:coreProperties>
</file>