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2" r:id="rId4"/>
    <p:sldId id="264" r:id="rId5"/>
    <p:sldId id="258" r:id="rId6"/>
    <p:sldId id="265" r:id="rId7"/>
    <p:sldId id="274" r:id="rId8"/>
    <p:sldId id="266" r:id="rId9"/>
    <p:sldId id="267" r:id="rId10"/>
    <p:sldId id="268" r:id="rId11"/>
    <p:sldId id="275" r:id="rId12"/>
    <p:sldId id="269" r:id="rId13"/>
    <p:sldId id="259" r:id="rId14"/>
    <p:sldId id="270" r:id="rId15"/>
    <p:sldId id="271" r:id="rId16"/>
    <p:sldId id="273" r:id="rId17"/>
    <p:sldId id="276"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82" d="100"/>
          <a:sy n="82" d="100"/>
        </p:scale>
        <p:origin x="48" y="20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B04FAE-C94A-4016-8E07-2D190EE8B705}"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34593-5171-450C-A835-80915093CDC9}" type="slidenum">
              <a:rPr lang="en-US" smtClean="0"/>
              <a:t>‹#›</a:t>
            </a:fld>
            <a:endParaRPr lang="en-US"/>
          </a:p>
        </p:txBody>
      </p:sp>
    </p:spTree>
    <p:extLst>
      <p:ext uri="{BB962C8B-B14F-4D97-AF65-F5344CB8AC3E}">
        <p14:creationId xmlns:p14="http://schemas.microsoft.com/office/powerpoint/2010/main" val="3614362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4FAE-C94A-4016-8E07-2D190EE8B705}"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34593-5171-450C-A835-80915093CDC9}" type="slidenum">
              <a:rPr lang="en-US" smtClean="0"/>
              <a:t>‹#›</a:t>
            </a:fld>
            <a:endParaRPr lang="en-US"/>
          </a:p>
        </p:txBody>
      </p:sp>
    </p:spTree>
    <p:extLst>
      <p:ext uri="{BB962C8B-B14F-4D97-AF65-F5344CB8AC3E}">
        <p14:creationId xmlns:p14="http://schemas.microsoft.com/office/powerpoint/2010/main" val="16617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4FAE-C94A-4016-8E07-2D190EE8B705}"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34593-5171-450C-A835-80915093CDC9}" type="slidenum">
              <a:rPr lang="en-US" smtClean="0"/>
              <a:t>‹#›</a:t>
            </a:fld>
            <a:endParaRPr lang="en-US"/>
          </a:p>
        </p:txBody>
      </p:sp>
    </p:spTree>
    <p:extLst>
      <p:ext uri="{BB962C8B-B14F-4D97-AF65-F5344CB8AC3E}">
        <p14:creationId xmlns:p14="http://schemas.microsoft.com/office/powerpoint/2010/main" val="381184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4FAE-C94A-4016-8E07-2D190EE8B705}"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34593-5171-450C-A835-80915093CDC9}" type="slidenum">
              <a:rPr lang="en-US" smtClean="0"/>
              <a:t>‹#›</a:t>
            </a:fld>
            <a:endParaRPr lang="en-US"/>
          </a:p>
        </p:txBody>
      </p:sp>
    </p:spTree>
    <p:extLst>
      <p:ext uri="{BB962C8B-B14F-4D97-AF65-F5344CB8AC3E}">
        <p14:creationId xmlns:p14="http://schemas.microsoft.com/office/powerpoint/2010/main" val="1563070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B04FAE-C94A-4016-8E07-2D190EE8B705}"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34593-5171-450C-A835-80915093CDC9}" type="slidenum">
              <a:rPr lang="en-US" smtClean="0"/>
              <a:t>‹#›</a:t>
            </a:fld>
            <a:endParaRPr lang="en-US"/>
          </a:p>
        </p:txBody>
      </p:sp>
    </p:spTree>
    <p:extLst>
      <p:ext uri="{BB962C8B-B14F-4D97-AF65-F5344CB8AC3E}">
        <p14:creationId xmlns:p14="http://schemas.microsoft.com/office/powerpoint/2010/main" val="305077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B04FAE-C94A-4016-8E07-2D190EE8B705}"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34593-5171-450C-A835-80915093CDC9}" type="slidenum">
              <a:rPr lang="en-US" smtClean="0"/>
              <a:t>‹#›</a:t>
            </a:fld>
            <a:endParaRPr lang="en-US"/>
          </a:p>
        </p:txBody>
      </p:sp>
    </p:spTree>
    <p:extLst>
      <p:ext uri="{BB962C8B-B14F-4D97-AF65-F5344CB8AC3E}">
        <p14:creationId xmlns:p14="http://schemas.microsoft.com/office/powerpoint/2010/main" val="287791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B04FAE-C94A-4016-8E07-2D190EE8B705}"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934593-5171-450C-A835-80915093CDC9}" type="slidenum">
              <a:rPr lang="en-US" smtClean="0"/>
              <a:t>‹#›</a:t>
            </a:fld>
            <a:endParaRPr lang="en-US"/>
          </a:p>
        </p:txBody>
      </p:sp>
    </p:spTree>
    <p:extLst>
      <p:ext uri="{BB962C8B-B14F-4D97-AF65-F5344CB8AC3E}">
        <p14:creationId xmlns:p14="http://schemas.microsoft.com/office/powerpoint/2010/main" val="3365736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B04FAE-C94A-4016-8E07-2D190EE8B705}" type="datetimeFigureOut">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934593-5171-450C-A835-80915093CDC9}" type="slidenum">
              <a:rPr lang="en-US" smtClean="0"/>
              <a:t>‹#›</a:t>
            </a:fld>
            <a:endParaRPr lang="en-US"/>
          </a:p>
        </p:txBody>
      </p:sp>
    </p:spTree>
    <p:extLst>
      <p:ext uri="{BB962C8B-B14F-4D97-AF65-F5344CB8AC3E}">
        <p14:creationId xmlns:p14="http://schemas.microsoft.com/office/powerpoint/2010/main" val="95250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04FAE-C94A-4016-8E07-2D190EE8B705}" type="datetimeFigureOut">
              <a:rPr lang="en-US" smtClean="0"/>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934593-5171-450C-A835-80915093CDC9}" type="slidenum">
              <a:rPr lang="en-US" smtClean="0"/>
              <a:t>‹#›</a:t>
            </a:fld>
            <a:endParaRPr lang="en-US"/>
          </a:p>
        </p:txBody>
      </p:sp>
    </p:spTree>
    <p:extLst>
      <p:ext uri="{BB962C8B-B14F-4D97-AF65-F5344CB8AC3E}">
        <p14:creationId xmlns:p14="http://schemas.microsoft.com/office/powerpoint/2010/main" val="347038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B04FAE-C94A-4016-8E07-2D190EE8B705}"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34593-5171-450C-A835-80915093CDC9}" type="slidenum">
              <a:rPr lang="en-US" smtClean="0"/>
              <a:t>‹#›</a:t>
            </a:fld>
            <a:endParaRPr lang="en-US"/>
          </a:p>
        </p:txBody>
      </p:sp>
    </p:spTree>
    <p:extLst>
      <p:ext uri="{BB962C8B-B14F-4D97-AF65-F5344CB8AC3E}">
        <p14:creationId xmlns:p14="http://schemas.microsoft.com/office/powerpoint/2010/main" val="273183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B04FAE-C94A-4016-8E07-2D190EE8B705}"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34593-5171-450C-A835-80915093CDC9}" type="slidenum">
              <a:rPr lang="en-US" smtClean="0"/>
              <a:t>‹#›</a:t>
            </a:fld>
            <a:endParaRPr lang="en-US"/>
          </a:p>
        </p:txBody>
      </p:sp>
    </p:spTree>
    <p:extLst>
      <p:ext uri="{BB962C8B-B14F-4D97-AF65-F5344CB8AC3E}">
        <p14:creationId xmlns:p14="http://schemas.microsoft.com/office/powerpoint/2010/main" val="909586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04FAE-C94A-4016-8E07-2D190EE8B705}" type="datetimeFigureOut">
              <a:rPr lang="en-US" smtClean="0"/>
              <a:t>1/21/2018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34593-5171-450C-A835-80915093CDC9}" type="slidenum">
              <a:rPr lang="en-US" smtClean="0"/>
              <a:t>‹#›</a:t>
            </a:fld>
            <a:endParaRPr lang="en-US"/>
          </a:p>
        </p:txBody>
      </p:sp>
    </p:spTree>
    <p:extLst>
      <p:ext uri="{BB962C8B-B14F-4D97-AF65-F5344CB8AC3E}">
        <p14:creationId xmlns:p14="http://schemas.microsoft.com/office/powerpoint/2010/main" val="850853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ew of a snow covered mountain&#10;&#10;Description generated with very high confidence">
            <a:extLst>
              <a:ext uri="{FF2B5EF4-FFF2-40B4-BE49-F238E27FC236}">
                <a16:creationId xmlns:a16="http://schemas.microsoft.com/office/drawing/2014/main" id="{9E103640-C957-408E-B3C8-4862F931C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745"/>
            <a:ext cx="9148047" cy="6097209"/>
          </a:xfrm>
          <a:prstGeom prst="rect">
            <a:avLst/>
          </a:prstGeom>
        </p:spPr>
      </p:pic>
    </p:spTree>
    <p:extLst>
      <p:ext uri="{BB962C8B-B14F-4D97-AF65-F5344CB8AC3E}">
        <p14:creationId xmlns:p14="http://schemas.microsoft.com/office/powerpoint/2010/main" val="1130457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ABF4DB-E3C7-4392-8A2E-16239FC4C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41195E80-B2D3-4A06-B877-2CD95F7EBC7D}"/>
              </a:ext>
            </a:extLst>
          </p:cNvPr>
          <p:cNvSpPr/>
          <p:nvPr/>
        </p:nvSpPr>
        <p:spPr>
          <a:xfrm>
            <a:off x="336061" y="372239"/>
            <a:ext cx="8456247" cy="5139869"/>
          </a:xfrm>
          <a:prstGeom prst="rect">
            <a:avLst/>
          </a:prstGeom>
        </p:spPr>
        <p:txBody>
          <a:bodyPr wrap="square">
            <a:spAutoFit/>
          </a:bodyPr>
          <a:lstStyle/>
          <a:p>
            <a:r>
              <a:rPr lang="en-US" sz="32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Ephesians 4:29-32</a:t>
            </a:r>
          </a:p>
          <a:p>
            <a:endParaRPr lang="en-US" sz="8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29</a:t>
            </a: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Let no corrupting talk come out of your mouths, but only such as is good for building up, as fits the occasion, that it may give grace to those who hear. </a:t>
            </a:r>
            <a:r>
              <a:rPr lang="en-US" sz="32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30</a:t>
            </a: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And do not grieve the Holy Spirit of God, by whom you were sealed for the day of redemption. </a:t>
            </a:r>
            <a:r>
              <a:rPr lang="en-US" sz="32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31</a:t>
            </a: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Let all bitterness and wrath and anger and clamor and slander be put away from you, along with all malice. </a:t>
            </a:r>
            <a:r>
              <a:rPr lang="en-US" sz="32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32</a:t>
            </a: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Be kind to one another, tenderhearted, forgiving one another, as God in Christ forgave you.</a:t>
            </a:r>
            <a:endParaRPr lang="en-US" sz="32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94267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ABF4DB-E3C7-4392-8A2E-16239FC4C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41195E80-B2D3-4A06-B877-2CD95F7EBC7D}"/>
              </a:ext>
            </a:extLst>
          </p:cNvPr>
          <p:cNvSpPr/>
          <p:nvPr/>
        </p:nvSpPr>
        <p:spPr>
          <a:xfrm>
            <a:off x="343876" y="2828835"/>
            <a:ext cx="8456247" cy="1138773"/>
          </a:xfrm>
          <a:prstGeom prst="rect">
            <a:avLst/>
          </a:prstGeom>
        </p:spPr>
        <p:txBody>
          <a:bodyPr wrap="square">
            <a:spAutoFit/>
          </a:bodyPr>
          <a:lstStyle/>
          <a:p>
            <a:pPr algn="ctr"/>
            <a:r>
              <a:rPr lang="en-US" sz="36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Ephesians 4:26</a:t>
            </a:r>
            <a:endParaRPr lang="en-US" sz="9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Be angry and do not sin</a:t>
            </a:r>
            <a:endParaRPr lang="en-US" sz="32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03190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ABF4DB-E3C7-4392-8A2E-16239FC4C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41195E80-B2D3-4A06-B877-2CD95F7EBC7D}"/>
              </a:ext>
            </a:extLst>
          </p:cNvPr>
          <p:cNvSpPr/>
          <p:nvPr/>
        </p:nvSpPr>
        <p:spPr>
          <a:xfrm>
            <a:off x="336061" y="372239"/>
            <a:ext cx="8456247" cy="6417141"/>
          </a:xfrm>
          <a:prstGeom prst="rect">
            <a:avLst/>
          </a:prstGeom>
        </p:spPr>
        <p:txBody>
          <a:bodyPr wrap="square">
            <a:spAutoFit/>
          </a:bodyPr>
          <a:lstStyle/>
          <a:p>
            <a:r>
              <a:rPr lang="en-US" sz="30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Mark 3:1-6</a:t>
            </a:r>
          </a:p>
          <a:p>
            <a:endParaRPr lang="en-US" sz="8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r>
              <a:rPr lang="en-US" sz="30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1 </a:t>
            </a:r>
            <a:r>
              <a:rPr lang="en-US" sz="3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Again he entered the synagogue, and a man was there with a withered hand. </a:t>
            </a:r>
            <a:r>
              <a:rPr lang="en-US" sz="30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2</a:t>
            </a:r>
            <a:r>
              <a:rPr lang="en-US" sz="3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And they watched Jesus, to see whether he would heal him on the Sabbath, so that they might accuse him. </a:t>
            </a:r>
            <a:r>
              <a:rPr lang="en-US" sz="30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3</a:t>
            </a:r>
            <a:r>
              <a:rPr lang="en-US" sz="3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And he said to the man with the withered hand, “Come here.” </a:t>
            </a:r>
            <a:r>
              <a:rPr lang="en-US" sz="30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4</a:t>
            </a:r>
            <a:r>
              <a:rPr lang="en-US" sz="3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And he said to them, “Is it lawful on the Sabbath to do good or to do harm, to save life or to kill?” But they were silent. </a:t>
            </a:r>
            <a:r>
              <a:rPr lang="en-US" sz="30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5</a:t>
            </a:r>
            <a:r>
              <a:rPr lang="en-US" sz="3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And he looked around at them with anger, grieved at their hardness of heart, and said to the man, “Stretch out your hand.” He stretched it out, and his hand was restored. </a:t>
            </a:r>
            <a:r>
              <a:rPr lang="en-US" sz="30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6</a:t>
            </a:r>
            <a:r>
              <a:rPr lang="en-US" sz="3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The Pharisees went out and immediately held counsel with the Herodians against him, how to destroy him.</a:t>
            </a:r>
            <a:endParaRPr lang="en-US" sz="30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5578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5D1944-7DFE-48E5-8684-EAAAF2B8D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AB28C450-FA56-493D-A93E-8AD0673291C0}"/>
              </a:ext>
            </a:extLst>
          </p:cNvPr>
          <p:cNvSpPr/>
          <p:nvPr/>
        </p:nvSpPr>
        <p:spPr>
          <a:xfrm>
            <a:off x="410308" y="299261"/>
            <a:ext cx="8323384" cy="4031873"/>
          </a:xfrm>
          <a:prstGeom prst="rect">
            <a:avLst/>
          </a:prstGeom>
        </p:spPr>
        <p:txBody>
          <a:bodyPr wrap="square">
            <a:spAutoFit/>
          </a:bodyPr>
          <a:lstStyle/>
          <a:p>
            <a:r>
              <a:rPr lang="en-US" sz="32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Why was Jesus angry?</a:t>
            </a:r>
          </a:p>
          <a:p>
            <a:endParaRPr lang="en-US" sz="32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The Pharisees</a:t>
            </a:r>
          </a:p>
          <a:p>
            <a:endParaRPr lang="en-US" sz="8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pPr marL="1371600" lvl="2" indent="-4572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Were indifferent toward the man’s suffering</a:t>
            </a:r>
          </a:p>
          <a:p>
            <a:pPr lvl="2"/>
            <a:endParaRPr lang="en-US" sz="8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pPr marL="1371600" lvl="2" indent="-4572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Had hard hearts</a:t>
            </a:r>
          </a:p>
          <a:p>
            <a:pPr lvl="2"/>
            <a:endParaRPr lang="en-US" sz="8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pPr marL="1371600" lvl="2" indent="-4572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Distorted the truth</a:t>
            </a:r>
          </a:p>
          <a:p>
            <a:pPr lvl="2"/>
            <a:endParaRPr lang="en-US" sz="8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pPr marL="1371600" lvl="2" indent="-4572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Falsely accused an innocent man</a:t>
            </a:r>
          </a:p>
        </p:txBody>
      </p:sp>
    </p:spTree>
    <p:extLst>
      <p:ext uri="{BB962C8B-B14F-4D97-AF65-F5344CB8AC3E}">
        <p14:creationId xmlns:p14="http://schemas.microsoft.com/office/powerpoint/2010/main" val="122233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5D1944-7DFE-48E5-8684-EAAAF2B8D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AB28C450-FA56-493D-A93E-8AD0673291C0}"/>
              </a:ext>
            </a:extLst>
          </p:cNvPr>
          <p:cNvSpPr/>
          <p:nvPr/>
        </p:nvSpPr>
        <p:spPr>
          <a:xfrm>
            <a:off x="0" y="1920895"/>
            <a:ext cx="9144000" cy="1508105"/>
          </a:xfrm>
          <a:prstGeom prst="rect">
            <a:avLst/>
          </a:prstGeom>
        </p:spPr>
        <p:txBody>
          <a:bodyPr wrap="square">
            <a:spAutoFit/>
          </a:bodyPr>
          <a:lstStyle/>
          <a:p>
            <a:pPr algn="ctr"/>
            <a:r>
              <a:rPr lang="en-US" sz="40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Jesus’ anger was CONSTRUCTIVE</a:t>
            </a:r>
          </a:p>
          <a:p>
            <a:pPr algn="ctr"/>
            <a:endParaRPr lang="en-US" sz="12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pPr algn="ctr"/>
            <a:r>
              <a:rPr lang="en-US" sz="40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The Pharisee’s anger was DESTRUCTIVE</a:t>
            </a:r>
            <a:endParaRPr lang="en-US" sz="4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247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5D1944-7DFE-48E5-8684-EAAAF2B8D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AB28C450-FA56-493D-A93E-8AD0673291C0}"/>
              </a:ext>
            </a:extLst>
          </p:cNvPr>
          <p:cNvSpPr/>
          <p:nvPr/>
        </p:nvSpPr>
        <p:spPr>
          <a:xfrm>
            <a:off x="410308" y="299261"/>
            <a:ext cx="8323384" cy="4031873"/>
          </a:xfrm>
          <a:prstGeom prst="rect">
            <a:avLst/>
          </a:prstGeom>
        </p:spPr>
        <p:txBody>
          <a:bodyPr wrap="square">
            <a:spAutoFit/>
          </a:bodyPr>
          <a:lstStyle/>
          <a:p>
            <a:r>
              <a:rPr lang="en-US" sz="32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Why were the Pharisees angry?</a:t>
            </a:r>
          </a:p>
          <a:p>
            <a:endParaRPr lang="en-US" sz="32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Jesus</a:t>
            </a:r>
          </a:p>
          <a:p>
            <a:endParaRPr lang="en-US" sz="8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pPr marL="1371600" lvl="2" indent="-4572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Hindered their way of doing things</a:t>
            </a:r>
          </a:p>
          <a:p>
            <a:pPr lvl="2"/>
            <a:endParaRPr lang="en-US" sz="8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pPr marL="1371600" lvl="2" indent="-4572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Told them what they were doing wasn’t right</a:t>
            </a:r>
          </a:p>
          <a:p>
            <a:pPr lvl="2"/>
            <a:endParaRPr lang="en-US" sz="8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pPr marL="1371600" lvl="2" indent="-4572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Was more popular</a:t>
            </a:r>
          </a:p>
          <a:p>
            <a:pPr lvl="2"/>
            <a:endParaRPr lang="en-US" sz="8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pPr marL="1371600" lvl="2" indent="-4572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Couldn’t be tripped up</a:t>
            </a:r>
          </a:p>
        </p:txBody>
      </p:sp>
    </p:spTree>
    <p:extLst>
      <p:ext uri="{BB962C8B-B14F-4D97-AF65-F5344CB8AC3E}">
        <p14:creationId xmlns:p14="http://schemas.microsoft.com/office/powerpoint/2010/main" val="337957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5D1944-7DFE-48E5-8684-EAAAF2B8D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AB28C450-FA56-493D-A93E-8AD0673291C0}"/>
              </a:ext>
            </a:extLst>
          </p:cNvPr>
          <p:cNvSpPr/>
          <p:nvPr/>
        </p:nvSpPr>
        <p:spPr>
          <a:xfrm>
            <a:off x="410308" y="299261"/>
            <a:ext cx="8323384" cy="5139869"/>
          </a:xfrm>
          <a:prstGeom prst="rect">
            <a:avLst/>
          </a:prstGeom>
        </p:spPr>
        <p:txBody>
          <a:bodyPr wrap="square">
            <a:spAutoFit/>
          </a:bodyPr>
          <a:lstStyle/>
          <a:p>
            <a:pPr algn="ctr"/>
            <a:r>
              <a:rPr lang="en-US" sz="36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How do we deal with unrighteous anger?</a:t>
            </a:r>
          </a:p>
          <a:p>
            <a:pPr algn="ctr"/>
            <a:endParaRPr lang="en-US" sz="14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14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Desire to overcome it</a:t>
            </a:r>
          </a:p>
          <a:p>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Stop anger in its tracks</a:t>
            </a:r>
          </a:p>
          <a:p>
            <a:endParaRPr lang="en-US" sz="24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Deal with it quickly (Eph. 4:26)</a:t>
            </a:r>
          </a:p>
          <a:p>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Control our emotions; learn to forget and stand ready to forgive</a:t>
            </a:r>
          </a:p>
          <a:p>
            <a:endParaRPr lang="en-US" sz="24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endParaRPr lang="en-US" sz="32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endParaRPr lang="en-US" sz="24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528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500"/>
                                        <p:tgtEl>
                                          <p:spTgt spid="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1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1500"/>
                                        <p:tgtEl>
                                          <p:spTgt spid="4">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1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5D1944-7DFE-48E5-8684-EAAAF2B8D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AB28C450-FA56-493D-A93E-8AD0673291C0}"/>
              </a:ext>
            </a:extLst>
          </p:cNvPr>
          <p:cNvSpPr/>
          <p:nvPr/>
        </p:nvSpPr>
        <p:spPr>
          <a:xfrm>
            <a:off x="410308" y="299261"/>
            <a:ext cx="8323384" cy="4339650"/>
          </a:xfrm>
          <a:prstGeom prst="rect">
            <a:avLst/>
          </a:prstGeom>
        </p:spPr>
        <p:txBody>
          <a:bodyPr wrap="square">
            <a:spAutoFit/>
          </a:bodyPr>
          <a:lstStyle/>
          <a:p>
            <a:pPr algn="ctr"/>
            <a:r>
              <a:rPr lang="en-US" sz="36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How do we deal with unrighteous anger?</a:t>
            </a:r>
            <a:endParaRPr lang="en-US" sz="14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endPar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Replace it with acts of kindness (Eph. 4:31-32)</a:t>
            </a:r>
          </a:p>
          <a:p>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Meditate on God’s grace, love, and mercy</a:t>
            </a:r>
          </a:p>
          <a:p>
            <a:endParaRPr lang="en-US" sz="24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Get things right with God (2 Cor. 5:20)</a:t>
            </a:r>
          </a:p>
          <a:p>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Only God can help us truly overcome our sin</a:t>
            </a:r>
          </a:p>
          <a:p>
            <a:endParaRPr lang="en-US" sz="32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endParaRPr lang="en-US" sz="24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917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500"/>
                                        <p:tgtEl>
                                          <p:spTgt spid="4">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1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1500"/>
                                        <p:tgtEl>
                                          <p:spTgt spid="4">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1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and white sign&#10;&#10;Description generated with high confidence">
            <a:extLst>
              <a:ext uri="{FF2B5EF4-FFF2-40B4-BE49-F238E27FC236}">
                <a16:creationId xmlns:a16="http://schemas.microsoft.com/office/drawing/2014/main" id="{30E0C7FF-238C-4038-8E63-7321BE65F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632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fire&#10;&#10;Description generated with high confidence">
            <a:extLst>
              <a:ext uri="{FF2B5EF4-FFF2-40B4-BE49-F238E27FC236}">
                <a16:creationId xmlns:a16="http://schemas.microsoft.com/office/drawing/2014/main" id="{E8FEB8D6-C468-42D5-A404-F86088D2FC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1983"/>
            <a:ext cx="9148406" cy="6096971"/>
          </a:xfrm>
          <a:prstGeom prst="rect">
            <a:avLst/>
          </a:prstGeom>
        </p:spPr>
      </p:pic>
    </p:spTree>
    <p:extLst>
      <p:ext uri="{BB962C8B-B14F-4D97-AF65-F5344CB8AC3E}">
        <p14:creationId xmlns:p14="http://schemas.microsoft.com/office/powerpoint/2010/main" val="353697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uds above a snow covered mountain&#10;&#10;Description generated with very high confidence">
            <a:extLst>
              <a:ext uri="{FF2B5EF4-FFF2-40B4-BE49-F238E27FC236}">
                <a16:creationId xmlns:a16="http://schemas.microsoft.com/office/drawing/2014/main" id="{355AB8EE-2C8E-4FBB-84F2-476FC02A4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40"/>
            <a:ext cx="9144000" cy="5760720"/>
          </a:xfrm>
          <a:prstGeom prst="rect">
            <a:avLst/>
          </a:prstGeom>
        </p:spPr>
      </p:pic>
    </p:spTree>
    <p:extLst>
      <p:ext uri="{BB962C8B-B14F-4D97-AF65-F5344CB8AC3E}">
        <p14:creationId xmlns:p14="http://schemas.microsoft.com/office/powerpoint/2010/main" val="127086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moke coming out of a fire&#10;&#10;Description generated with high confidence">
            <a:extLst>
              <a:ext uri="{FF2B5EF4-FFF2-40B4-BE49-F238E27FC236}">
                <a16:creationId xmlns:a16="http://schemas.microsoft.com/office/drawing/2014/main" id="{5C01DBB6-69E8-4035-94AA-FD85BB8CB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416969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and white sign&#10;&#10;Description generated with high confidence">
            <a:extLst>
              <a:ext uri="{FF2B5EF4-FFF2-40B4-BE49-F238E27FC236}">
                <a16:creationId xmlns:a16="http://schemas.microsoft.com/office/drawing/2014/main" id="{30E0C7FF-238C-4038-8E63-7321BE65F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005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ABF4DB-E3C7-4392-8A2E-16239FC4C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6" y="0"/>
            <a:ext cx="9144000" cy="6858000"/>
          </a:xfrm>
          <a:prstGeom prst="rect">
            <a:avLst/>
          </a:prstGeom>
        </p:spPr>
      </p:pic>
      <p:sp>
        <p:nvSpPr>
          <p:cNvPr id="4" name="Rectangle 3">
            <a:extLst>
              <a:ext uri="{FF2B5EF4-FFF2-40B4-BE49-F238E27FC236}">
                <a16:creationId xmlns:a16="http://schemas.microsoft.com/office/drawing/2014/main" id="{41195E80-B2D3-4A06-B877-2CD95F7EBC7D}"/>
              </a:ext>
            </a:extLst>
          </p:cNvPr>
          <p:cNvSpPr/>
          <p:nvPr/>
        </p:nvSpPr>
        <p:spPr>
          <a:xfrm>
            <a:off x="343876" y="2767280"/>
            <a:ext cx="8456247" cy="1323439"/>
          </a:xfrm>
          <a:prstGeom prst="rect">
            <a:avLst/>
          </a:prstGeom>
        </p:spPr>
        <p:txBody>
          <a:bodyPr wrap="square">
            <a:spAutoFit/>
          </a:bodyPr>
          <a:lstStyle/>
          <a:p>
            <a:pPr algn="ctr"/>
            <a:r>
              <a:rPr lang="en-US" sz="40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God gets angry at sin</a:t>
            </a:r>
          </a:p>
          <a:p>
            <a:pPr algn="ct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Psalm 7:11; 1 Kings 11:9-10; Romans 1:18</a:t>
            </a:r>
          </a:p>
          <a:p>
            <a:endParaRPr lang="en-US" sz="8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692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ABF4DB-E3C7-4392-8A2E-16239FC4C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41195E80-B2D3-4A06-B877-2CD95F7EBC7D}"/>
              </a:ext>
            </a:extLst>
          </p:cNvPr>
          <p:cNvSpPr/>
          <p:nvPr/>
        </p:nvSpPr>
        <p:spPr>
          <a:xfrm>
            <a:off x="336061" y="372239"/>
            <a:ext cx="8456247" cy="4647426"/>
          </a:xfrm>
          <a:prstGeom prst="rect">
            <a:avLst/>
          </a:prstGeom>
        </p:spPr>
        <p:txBody>
          <a:bodyPr wrap="square">
            <a:spAutoFit/>
          </a:bodyPr>
          <a:lstStyle/>
          <a:p>
            <a:r>
              <a:rPr lang="en-US" sz="32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Ephesians 4:17-19</a:t>
            </a:r>
          </a:p>
          <a:p>
            <a:endParaRPr lang="en-US" sz="8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17 </a:t>
            </a: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Now this I say and testify in the Lord, that you must no longer walk as the Gentiles do, in the futility of their minds. </a:t>
            </a:r>
            <a:r>
              <a:rPr lang="en-US" sz="32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18</a:t>
            </a:r>
            <a:r>
              <a:rPr lang="en-US" sz="3200" b="1"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They are darkened in their understanding, alienated from the life of God because of the ignorance that is in them, due to their hardness of heart. </a:t>
            </a:r>
            <a:r>
              <a:rPr lang="en-US" sz="32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19</a:t>
            </a:r>
            <a:r>
              <a:rPr lang="en-US" sz="3200" b="1"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They have become callous and have given themselves up to sensuality, greedy to practice every kind of impurity. </a:t>
            </a:r>
            <a:endParaRPr lang="en-US" sz="32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68964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ABF4DB-E3C7-4392-8A2E-16239FC4C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41195E80-B2D3-4A06-B877-2CD95F7EBC7D}"/>
              </a:ext>
            </a:extLst>
          </p:cNvPr>
          <p:cNvSpPr/>
          <p:nvPr/>
        </p:nvSpPr>
        <p:spPr>
          <a:xfrm>
            <a:off x="336061" y="372239"/>
            <a:ext cx="8456247" cy="4647426"/>
          </a:xfrm>
          <a:prstGeom prst="rect">
            <a:avLst/>
          </a:prstGeom>
        </p:spPr>
        <p:txBody>
          <a:bodyPr wrap="square">
            <a:spAutoFit/>
          </a:bodyPr>
          <a:lstStyle/>
          <a:p>
            <a:r>
              <a:rPr lang="en-US" sz="32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Ephesians 4:20-24</a:t>
            </a:r>
          </a:p>
          <a:p>
            <a:endParaRPr lang="en-US" sz="8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20</a:t>
            </a: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But that is not the way you learned Christ!— </a:t>
            </a:r>
          </a:p>
          <a:p>
            <a:r>
              <a:rPr lang="en-US" sz="32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21</a:t>
            </a: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assuming that you have heard about him and were taught in him, as the truth is in Jesus, </a:t>
            </a:r>
            <a:r>
              <a:rPr lang="en-US" sz="32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22</a:t>
            </a: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to put off your old self, which belongs to your former manner of life and is corrupt through deceitful desires, </a:t>
            </a:r>
            <a:r>
              <a:rPr lang="en-US" sz="32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23</a:t>
            </a: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and to be renewed in the spirit of your minds, </a:t>
            </a:r>
            <a:r>
              <a:rPr lang="en-US" sz="32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24</a:t>
            </a: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and to put on the new self, created after the likeness of God in true righteousness and holiness.</a:t>
            </a:r>
            <a:endParaRPr lang="en-US" sz="32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83251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ABF4DB-E3C7-4392-8A2E-16239FC4C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41195E80-B2D3-4A06-B877-2CD95F7EBC7D}"/>
              </a:ext>
            </a:extLst>
          </p:cNvPr>
          <p:cNvSpPr/>
          <p:nvPr/>
        </p:nvSpPr>
        <p:spPr>
          <a:xfrm>
            <a:off x="336061" y="372239"/>
            <a:ext cx="8456247" cy="4647426"/>
          </a:xfrm>
          <a:prstGeom prst="rect">
            <a:avLst/>
          </a:prstGeom>
        </p:spPr>
        <p:txBody>
          <a:bodyPr wrap="square">
            <a:spAutoFit/>
          </a:bodyPr>
          <a:lstStyle/>
          <a:p>
            <a:r>
              <a:rPr lang="en-US" sz="32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Ephesians 4:25-28</a:t>
            </a:r>
          </a:p>
          <a:p>
            <a:endParaRPr lang="en-US" sz="8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25</a:t>
            </a: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Therefore, having put away falsehood, let each one of you speak the truth with his neighbor, for we are members one of another. </a:t>
            </a:r>
            <a:r>
              <a:rPr lang="en-US" sz="32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26</a:t>
            </a: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Be angry and do not sin; do not let the sun go down on your anger, </a:t>
            </a:r>
            <a:r>
              <a:rPr lang="en-US" sz="32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27</a:t>
            </a: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and give no opportunity to the devil. </a:t>
            </a:r>
            <a:r>
              <a:rPr lang="en-US" sz="32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28</a:t>
            </a:r>
            <a:r>
              <a:rPr lang="en-US" sz="32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Let the thief no longer steal, but rather let him labor, doing honest work with his own hands, so that he may have something to share with anyone in need. </a:t>
            </a:r>
            <a:endParaRPr lang="en-US" sz="32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76858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1388</TotalTime>
  <Words>572</Words>
  <Application>Microsoft Office PowerPoint</Application>
  <PresentationFormat>On-screen Show (4:3)</PresentationFormat>
  <Paragraphs>61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15</cp:revision>
  <dcterms:created xsi:type="dcterms:W3CDTF">2018-01-18T12:55:47Z</dcterms:created>
  <dcterms:modified xsi:type="dcterms:W3CDTF">2018-01-21T22:44:21Z</dcterms:modified>
</cp:coreProperties>
</file>