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58" r:id="rId4"/>
    <p:sldId id="264" r:id="rId5"/>
    <p:sldId id="259" r:id="rId6"/>
    <p:sldId id="260" r:id="rId7"/>
    <p:sldId id="266" r:id="rId8"/>
    <p:sldId id="267" r:id="rId9"/>
    <p:sldId id="261"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666D"/>
    <a:srgbClr val="917A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42" d="100"/>
          <a:sy n="42" d="100"/>
        </p:scale>
        <p:origin x="42" y="13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on Rutter" userId="07c1aaa6c21e76e0" providerId="LiveId" clId="{DA23E095-9445-49B5-BD93-6B1EE6A41A11}"/>
    <pc:docChg chg="addSld delSld modSld sldOrd">
      <pc:chgData name="Landon Rutter" userId="07c1aaa6c21e76e0" providerId="LiveId" clId="{DA23E095-9445-49B5-BD93-6B1EE6A41A11}" dt="2017-12-03T02:47:43.438" v="752"/>
      <pc:docMkLst>
        <pc:docMk/>
      </pc:docMkLst>
      <pc:sldChg chg="modSp del">
        <pc:chgData name="Landon Rutter" userId="07c1aaa6c21e76e0" providerId="LiveId" clId="{DA23E095-9445-49B5-BD93-6B1EE6A41A11}" dt="2017-12-03T02:33:54.878" v="717" actId="2696"/>
        <pc:sldMkLst>
          <pc:docMk/>
          <pc:sldMk cId="368592618" sldId="256"/>
        </pc:sldMkLst>
        <pc:spChg chg="mod">
          <ac:chgData name="Landon Rutter" userId="07c1aaa6c21e76e0" providerId="LiveId" clId="{DA23E095-9445-49B5-BD93-6B1EE6A41A11}" dt="2017-12-02T14:46:07.556" v="558" actId="1035"/>
          <ac:spMkLst>
            <pc:docMk/>
            <pc:sldMk cId="368592618" sldId="256"/>
            <ac:spMk id="12" creationId="{ACD00E39-9D3A-48E3-B9A0-8FE8F874616C}"/>
          </ac:spMkLst>
        </pc:spChg>
      </pc:sldChg>
      <pc:sldChg chg="addSp delSp modSp add modAnim">
        <pc:chgData name="Landon Rutter" userId="07c1aaa6c21e76e0" providerId="LiveId" clId="{DA23E095-9445-49B5-BD93-6B1EE6A41A11}" dt="2017-12-02T02:05:10.878" v="57" actId="20577"/>
        <pc:sldMkLst>
          <pc:docMk/>
          <pc:sldMk cId="2321695779" sldId="257"/>
        </pc:sldMkLst>
        <pc:spChg chg="add del">
          <ac:chgData name="Landon Rutter" userId="07c1aaa6c21e76e0" providerId="LiveId" clId="{DA23E095-9445-49B5-BD93-6B1EE6A41A11}" dt="2017-12-02T02:01:18.358" v="10" actId="20577"/>
          <ac:spMkLst>
            <pc:docMk/>
            <pc:sldMk cId="2321695779" sldId="257"/>
            <ac:spMk id="4" creationId="{799E9795-B364-42F4-977B-5661FBC69265}"/>
          </ac:spMkLst>
        </pc:spChg>
        <pc:spChg chg="add mod">
          <ac:chgData name="Landon Rutter" userId="07c1aaa6c21e76e0" providerId="LiveId" clId="{DA23E095-9445-49B5-BD93-6B1EE6A41A11}" dt="2017-12-02T02:05:10.878" v="57" actId="20577"/>
          <ac:spMkLst>
            <pc:docMk/>
            <pc:sldMk cId="2321695779" sldId="257"/>
            <ac:spMk id="5" creationId="{9C6A79C0-D667-45A5-9001-1B36FF932D17}"/>
          </ac:spMkLst>
        </pc:spChg>
        <pc:picChg chg="add mod">
          <ac:chgData name="Landon Rutter" userId="07c1aaa6c21e76e0" providerId="LiveId" clId="{DA23E095-9445-49B5-BD93-6B1EE6A41A11}" dt="2017-12-02T01:58:37.294" v="4" actId="14100"/>
          <ac:picMkLst>
            <pc:docMk/>
            <pc:sldMk cId="2321695779" sldId="257"/>
            <ac:picMk id="3" creationId="{19D73F28-687C-4700-B7D9-776E5F4DC523}"/>
          </ac:picMkLst>
        </pc:picChg>
      </pc:sldChg>
      <pc:sldChg chg="modSp add del">
        <pc:chgData name="Landon Rutter" userId="07c1aaa6c21e76e0" providerId="LiveId" clId="{DA23E095-9445-49B5-BD93-6B1EE6A41A11}" dt="2017-12-02T02:07:11.152" v="60" actId="2696"/>
        <pc:sldMkLst>
          <pc:docMk/>
          <pc:sldMk cId="455168481" sldId="258"/>
        </pc:sldMkLst>
        <pc:spChg chg="mod">
          <ac:chgData name="Landon Rutter" userId="07c1aaa6c21e76e0" providerId="LiveId" clId="{DA23E095-9445-49B5-BD93-6B1EE6A41A11}" dt="2017-12-02T02:05:28.237" v="59" actId="2696"/>
          <ac:spMkLst>
            <pc:docMk/>
            <pc:sldMk cId="455168481" sldId="258"/>
            <ac:spMk id="5" creationId="{9C6A79C0-D667-45A5-9001-1B36FF932D17}"/>
          </ac:spMkLst>
        </pc:spChg>
      </pc:sldChg>
      <pc:sldChg chg="modSp add modAnim">
        <pc:chgData name="Landon Rutter" userId="07c1aaa6c21e76e0" providerId="LiveId" clId="{DA23E095-9445-49B5-BD93-6B1EE6A41A11}" dt="2017-12-02T02:12:57.664" v="95" actId="20577"/>
        <pc:sldMkLst>
          <pc:docMk/>
          <pc:sldMk cId="2689608667" sldId="258"/>
        </pc:sldMkLst>
        <pc:spChg chg="mod">
          <ac:chgData name="Landon Rutter" userId="07c1aaa6c21e76e0" providerId="LiveId" clId="{DA23E095-9445-49B5-BD93-6B1EE6A41A11}" dt="2017-12-02T02:12:57.664" v="95" actId="20577"/>
          <ac:spMkLst>
            <pc:docMk/>
            <pc:sldMk cId="2689608667" sldId="258"/>
            <ac:spMk id="5" creationId="{9C6A79C0-D667-45A5-9001-1B36FF932D17}"/>
          </ac:spMkLst>
        </pc:spChg>
      </pc:sldChg>
      <pc:sldChg chg="modSp add modAnim">
        <pc:chgData name="Landon Rutter" userId="07c1aaa6c21e76e0" providerId="LiveId" clId="{DA23E095-9445-49B5-BD93-6B1EE6A41A11}" dt="2017-12-02T02:16:16.239" v="141" actId="20577"/>
        <pc:sldMkLst>
          <pc:docMk/>
          <pc:sldMk cId="1037735525" sldId="259"/>
        </pc:sldMkLst>
        <pc:spChg chg="mod">
          <ac:chgData name="Landon Rutter" userId="07c1aaa6c21e76e0" providerId="LiveId" clId="{DA23E095-9445-49B5-BD93-6B1EE6A41A11}" dt="2017-12-02T02:16:16.239" v="141" actId="20577"/>
          <ac:spMkLst>
            <pc:docMk/>
            <pc:sldMk cId="1037735525" sldId="259"/>
            <ac:spMk id="5" creationId="{9C6A79C0-D667-45A5-9001-1B36FF932D17}"/>
          </ac:spMkLst>
        </pc:spChg>
      </pc:sldChg>
      <pc:sldChg chg="modSp add modAnim">
        <pc:chgData name="Landon Rutter" userId="07c1aaa6c21e76e0" providerId="LiveId" clId="{DA23E095-9445-49B5-BD93-6B1EE6A41A11}" dt="2017-12-02T02:16:53.037" v="168" actId="20577"/>
        <pc:sldMkLst>
          <pc:docMk/>
          <pc:sldMk cId="1987433976" sldId="260"/>
        </pc:sldMkLst>
        <pc:spChg chg="mod">
          <ac:chgData name="Landon Rutter" userId="07c1aaa6c21e76e0" providerId="LiveId" clId="{DA23E095-9445-49B5-BD93-6B1EE6A41A11}" dt="2017-12-02T02:16:53.037" v="168" actId="20577"/>
          <ac:spMkLst>
            <pc:docMk/>
            <pc:sldMk cId="1987433976" sldId="260"/>
            <ac:spMk id="5" creationId="{9C6A79C0-D667-45A5-9001-1B36FF932D17}"/>
          </ac:spMkLst>
        </pc:spChg>
      </pc:sldChg>
      <pc:sldChg chg="delSp modSp add del delAnim modAnim">
        <pc:chgData name="Landon Rutter" userId="07c1aaa6c21e76e0" providerId="LiveId" clId="{DA23E095-9445-49B5-BD93-6B1EE6A41A11}" dt="2017-12-02T02:22:43.178" v="185" actId="2696"/>
        <pc:sldMkLst>
          <pc:docMk/>
          <pc:sldMk cId="725191531" sldId="261"/>
        </pc:sldMkLst>
        <pc:spChg chg="del mod">
          <ac:chgData name="Landon Rutter" userId="07c1aaa6c21e76e0" providerId="LiveId" clId="{DA23E095-9445-49B5-BD93-6B1EE6A41A11}" dt="2017-12-02T02:22:40.028" v="184" actId="2696"/>
          <ac:spMkLst>
            <pc:docMk/>
            <pc:sldMk cId="725191531" sldId="261"/>
            <ac:spMk id="5" creationId="{9C6A79C0-D667-45A5-9001-1B36FF932D17}"/>
          </ac:spMkLst>
        </pc:spChg>
      </pc:sldChg>
      <pc:sldChg chg="modSp add modAnim">
        <pc:chgData name="Landon Rutter" userId="07c1aaa6c21e76e0" providerId="LiveId" clId="{DA23E095-9445-49B5-BD93-6B1EE6A41A11}" dt="2017-12-03T02:35:21.680" v="723"/>
        <pc:sldMkLst>
          <pc:docMk/>
          <pc:sldMk cId="804596262" sldId="261"/>
        </pc:sldMkLst>
        <pc:spChg chg="mod">
          <ac:chgData name="Landon Rutter" userId="07c1aaa6c21e76e0" providerId="LiveId" clId="{DA23E095-9445-49B5-BD93-6B1EE6A41A11}" dt="2017-12-03T02:33:04.087" v="713" actId="20577"/>
          <ac:spMkLst>
            <pc:docMk/>
            <pc:sldMk cId="804596262" sldId="261"/>
            <ac:spMk id="5" creationId="{9C6A79C0-D667-45A5-9001-1B36FF932D17}"/>
          </ac:spMkLst>
        </pc:spChg>
      </pc:sldChg>
      <pc:sldChg chg="addSp modSp add">
        <pc:chgData name="Landon Rutter" userId="07c1aaa6c21e76e0" providerId="LiveId" clId="{DA23E095-9445-49B5-BD93-6B1EE6A41A11}" dt="2017-12-03T02:33:52.785" v="716" actId="27614"/>
        <pc:sldMkLst>
          <pc:docMk/>
          <pc:sldMk cId="3985458460" sldId="262"/>
        </pc:sldMkLst>
        <pc:picChg chg="add mod">
          <ac:chgData name="Landon Rutter" userId="07c1aaa6c21e76e0" providerId="LiveId" clId="{DA23E095-9445-49B5-BD93-6B1EE6A41A11}" dt="2017-12-03T02:33:52.785" v="716" actId="27614"/>
          <ac:picMkLst>
            <pc:docMk/>
            <pc:sldMk cId="3985458460" sldId="262"/>
            <ac:picMk id="3" creationId="{EBD5E7B3-A742-4BBF-B478-2CFD8B9E4269}"/>
          </ac:picMkLst>
        </pc:picChg>
      </pc:sldChg>
      <pc:sldChg chg="add ord setBg modAnim">
        <pc:chgData name="Landon Rutter" userId="07c1aaa6c21e76e0" providerId="LiveId" clId="{DA23E095-9445-49B5-BD93-6B1EE6A41A11}" dt="2017-12-03T02:35:55.304" v="734"/>
        <pc:sldMkLst>
          <pc:docMk/>
          <pc:sldMk cId="1860681904" sldId="263"/>
        </pc:sldMkLst>
      </pc:sldChg>
      <pc:sldChg chg="modSp add ord modAnim">
        <pc:chgData name="Landon Rutter" userId="07c1aaa6c21e76e0" providerId="LiveId" clId="{DA23E095-9445-49B5-BD93-6B1EE6A41A11}" dt="2017-12-03T02:42:43.497" v="744"/>
        <pc:sldMkLst>
          <pc:docMk/>
          <pc:sldMk cId="1262202264" sldId="264"/>
        </pc:sldMkLst>
        <pc:spChg chg="mod">
          <ac:chgData name="Landon Rutter" userId="07c1aaa6c21e76e0" providerId="LiveId" clId="{DA23E095-9445-49B5-BD93-6B1EE6A41A11}" dt="2017-12-03T02:41:11.707" v="742" actId="20577"/>
          <ac:spMkLst>
            <pc:docMk/>
            <pc:sldMk cId="1262202264" sldId="264"/>
            <ac:spMk id="5" creationId="{9C6A79C0-D667-45A5-9001-1B36FF932D17}"/>
          </ac:spMkLst>
        </pc:spChg>
      </pc:sldChg>
      <pc:sldChg chg="modSp add del ord">
        <pc:chgData name="Landon Rutter" userId="07c1aaa6c21e76e0" providerId="LiveId" clId="{DA23E095-9445-49B5-BD93-6B1EE6A41A11}" dt="2017-12-03T02:47:03.748" v="750" actId="2696"/>
        <pc:sldMkLst>
          <pc:docMk/>
          <pc:sldMk cId="378832428" sldId="265"/>
        </pc:sldMkLst>
        <pc:spChg chg="mod">
          <ac:chgData name="Landon Rutter" userId="07c1aaa6c21e76e0" providerId="LiveId" clId="{DA23E095-9445-49B5-BD93-6B1EE6A41A11}" dt="2017-12-03T02:44:59.332" v="747" actId="20577"/>
          <ac:spMkLst>
            <pc:docMk/>
            <pc:sldMk cId="378832428" sldId="265"/>
            <ac:spMk id="5" creationId="{9C6A79C0-D667-45A5-9001-1B36FF932D17}"/>
          </ac:spMkLst>
        </pc:spChg>
      </pc:sldChg>
      <pc:sldChg chg="add ord">
        <pc:chgData name="Landon Rutter" userId="07c1aaa6c21e76e0" providerId="LiveId" clId="{DA23E095-9445-49B5-BD93-6B1EE6A41A11}" dt="2017-12-03T02:47:00.947" v="749"/>
        <pc:sldMkLst>
          <pc:docMk/>
          <pc:sldMk cId="1487862629" sldId="266"/>
        </pc:sldMkLst>
      </pc:sldChg>
      <pc:sldChg chg="add ord">
        <pc:chgData name="Landon Rutter" userId="07c1aaa6c21e76e0" providerId="LiveId" clId="{DA23E095-9445-49B5-BD93-6B1EE6A41A11}" dt="2017-12-03T02:47:43.438" v="752"/>
        <pc:sldMkLst>
          <pc:docMk/>
          <pc:sldMk cId="3608987620"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6AC6CD-5AD5-446D-BB73-9FB0E08ADA2C}"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25711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AC6CD-5AD5-446D-BB73-9FB0E08ADA2C}"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110730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AC6CD-5AD5-446D-BB73-9FB0E08ADA2C}"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3877355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AC6CD-5AD5-446D-BB73-9FB0E08ADA2C}"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1214821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6AC6CD-5AD5-446D-BB73-9FB0E08ADA2C}"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341126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6AC6CD-5AD5-446D-BB73-9FB0E08ADA2C}"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2469954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6AC6CD-5AD5-446D-BB73-9FB0E08ADA2C}"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3268681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6AC6CD-5AD5-446D-BB73-9FB0E08ADA2C}"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389247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AC6CD-5AD5-446D-BB73-9FB0E08ADA2C}"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409958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6AC6CD-5AD5-446D-BB73-9FB0E08ADA2C}"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3921461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6AC6CD-5AD5-446D-BB73-9FB0E08ADA2C}"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760513-8A5A-45FD-82AE-5035121F0D44}" type="slidenum">
              <a:rPr lang="en-US" smtClean="0"/>
              <a:t>‹#›</a:t>
            </a:fld>
            <a:endParaRPr lang="en-US"/>
          </a:p>
        </p:txBody>
      </p:sp>
    </p:spTree>
    <p:extLst>
      <p:ext uri="{BB962C8B-B14F-4D97-AF65-F5344CB8AC3E}">
        <p14:creationId xmlns:p14="http://schemas.microsoft.com/office/powerpoint/2010/main" val="387989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AC6CD-5AD5-446D-BB73-9FB0E08ADA2C}" type="datetimeFigureOut">
              <a:rPr lang="en-US" smtClean="0"/>
              <a:t>12/2/2017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60513-8A5A-45FD-82AE-5035121F0D44}" type="slidenum">
              <a:rPr lang="en-US" smtClean="0"/>
              <a:t>‹#›</a:t>
            </a:fld>
            <a:endParaRPr lang="en-US"/>
          </a:p>
        </p:txBody>
      </p:sp>
    </p:spTree>
    <p:extLst>
      <p:ext uri="{BB962C8B-B14F-4D97-AF65-F5344CB8AC3E}">
        <p14:creationId xmlns:p14="http://schemas.microsoft.com/office/powerpoint/2010/main" val="4132205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ree&#10;&#10;Description generated with high confidence">
            <a:extLst>
              <a:ext uri="{FF2B5EF4-FFF2-40B4-BE49-F238E27FC236}">
                <a16:creationId xmlns:a16="http://schemas.microsoft.com/office/drawing/2014/main" id="{EBD5E7B3-A742-4BBF-B478-2CFD8B9E42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85458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descr="A picture containing tree&#10;&#10;Description generated with high confidence">
            <a:extLst>
              <a:ext uri="{FF2B5EF4-FFF2-40B4-BE49-F238E27FC236}">
                <a16:creationId xmlns:a16="http://schemas.microsoft.com/office/drawing/2014/main" id="{EBD5E7B3-A742-4BBF-B478-2CFD8B9E42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6068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10;&#10;Description generated with high confidence">
            <a:extLst>
              <a:ext uri="{FF2B5EF4-FFF2-40B4-BE49-F238E27FC236}">
                <a16:creationId xmlns:a16="http://schemas.microsoft.com/office/drawing/2014/main" id="{19D73F28-687C-4700-B7D9-776E5F4DC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C6A79C0-D667-45A5-9001-1B36FF932D17}"/>
              </a:ext>
            </a:extLst>
          </p:cNvPr>
          <p:cNvSpPr/>
          <p:nvPr/>
        </p:nvSpPr>
        <p:spPr>
          <a:xfrm>
            <a:off x="523631" y="366623"/>
            <a:ext cx="7940431" cy="6124754"/>
          </a:xfrm>
          <a:prstGeom prst="rect">
            <a:avLst/>
          </a:prstGeom>
        </p:spPr>
        <p:txBody>
          <a:bodyPr wrap="square">
            <a:spAutoFit/>
          </a:bodyPr>
          <a:lstStyle/>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Matthew 1:18-20</a:t>
            </a:r>
          </a:p>
          <a:p>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18 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Now the birth of Jesus Christ took place in this way. When his mother Mary had been betrothed to Joseph, before they came together she was found to be with child from the Holy Spirit. </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19 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And her husband Joseph, being a just man and unwilling to put her to shame, resolved to divorce her quietly. </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20 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But as he considered these things, behold, an angel of the Lord appeared to him in a dream, saying, “Joseph, son of David, do not fear to take Mary as your wife, for that which is conceived in her is from the Holy Spirit. </a:t>
            </a:r>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32169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10;&#10;Description generated with high confidence">
            <a:extLst>
              <a:ext uri="{FF2B5EF4-FFF2-40B4-BE49-F238E27FC236}">
                <a16:creationId xmlns:a16="http://schemas.microsoft.com/office/drawing/2014/main" id="{19D73F28-687C-4700-B7D9-776E5F4DC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C6A79C0-D667-45A5-9001-1B36FF932D17}"/>
              </a:ext>
            </a:extLst>
          </p:cNvPr>
          <p:cNvSpPr/>
          <p:nvPr/>
        </p:nvSpPr>
        <p:spPr>
          <a:xfrm>
            <a:off x="523631" y="366623"/>
            <a:ext cx="7940431" cy="6124754"/>
          </a:xfrm>
          <a:prstGeom prst="rect">
            <a:avLst/>
          </a:prstGeom>
        </p:spPr>
        <p:txBody>
          <a:bodyPr wrap="square">
            <a:spAutoFit/>
          </a:bodyPr>
          <a:lstStyle/>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Matthew 1:21-25</a:t>
            </a:r>
          </a:p>
          <a:p>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21</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She will bear a son, and you shall call his name Jesus, for he will save his people from their sins.” </a:t>
            </a:r>
          </a:p>
          <a:p>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22</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All this took place to fulfill what the Lord had spoken by the prophet: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23</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“Behold, the virgin shall conceive and bear a son, and they shall call his name Immanuel” (which means, God with us). </a:t>
            </a:r>
          </a:p>
          <a:p>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24</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When Joseph woke from sleep, he did as the angel of the Lord commanded him: he took his wife,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25</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but knew her not until she had given birth to a son. And he called his name Jesus.</a:t>
            </a:r>
          </a:p>
          <a:p>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68960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1000"/>
                                        <p:tgtEl>
                                          <p:spTgt spid="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10;&#10;Description generated with high confidence">
            <a:extLst>
              <a:ext uri="{FF2B5EF4-FFF2-40B4-BE49-F238E27FC236}">
                <a16:creationId xmlns:a16="http://schemas.microsoft.com/office/drawing/2014/main" id="{19D73F28-687C-4700-B7D9-776E5F4DC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C6A79C0-D667-45A5-9001-1B36FF932D17}"/>
              </a:ext>
            </a:extLst>
          </p:cNvPr>
          <p:cNvSpPr/>
          <p:nvPr/>
        </p:nvSpPr>
        <p:spPr>
          <a:xfrm>
            <a:off x="523631" y="366623"/>
            <a:ext cx="7940431" cy="2677656"/>
          </a:xfrm>
          <a:prstGeom prst="rect">
            <a:avLst/>
          </a:prstGeom>
        </p:spPr>
        <p:txBody>
          <a:bodyPr wrap="square">
            <a:spAutoFit/>
          </a:bodyPr>
          <a:lstStyle/>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Matthew 1:18</a:t>
            </a:r>
          </a:p>
          <a:p>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18 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Now the birth of Jesus Christ took place in this way. When his mother Mary had been betrothed to Joseph, before they came together she was found to be with child from the Holy Spirit. </a:t>
            </a:r>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26220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10;&#10;Description generated with high confidence">
            <a:extLst>
              <a:ext uri="{FF2B5EF4-FFF2-40B4-BE49-F238E27FC236}">
                <a16:creationId xmlns:a16="http://schemas.microsoft.com/office/drawing/2014/main" id="{19D73F28-687C-4700-B7D9-776E5F4DC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C6A79C0-D667-45A5-9001-1B36FF932D17}"/>
              </a:ext>
            </a:extLst>
          </p:cNvPr>
          <p:cNvSpPr/>
          <p:nvPr/>
        </p:nvSpPr>
        <p:spPr>
          <a:xfrm>
            <a:off x="523631" y="366623"/>
            <a:ext cx="7940431" cy="5632311"/>
          </a:xfrm>
          <a:prstGeom prst="rect">
            <a:avLst/>
          </a:prstGeom>
        </p:spPr>
        <p:txBody>
          <a:bodyPr wrap="square">
            <a:spAutoFit/>
          </a:bodyPr>
          <a:lstStyle/>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Luke 1:28-32</a:t>
            </a:r>
          </a:p>
          <a:p>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28</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“…Greetings, O favored one, the Lord is with you!”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29</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But she was greatly troubled at the saying, and tried to discern what sort of greeting this might be.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30</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the angel said to her, “Do not be afraid, Mary, for you have found favor with God.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31</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behold, you will conceive in your womb and bear a son, and you shall call his name Jesus.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32</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He will be great and will be called the Son of the Most High. And the Lord God will give to him the throne of his father David, </a:t>
            </a:r>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03773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10;&#10;Description generated with high confidence">
            <a:extLst>
              <a:ext uri="{FF2B5EF4-FFF2-40B4-BE49-F238E27FC236}">
                <a16:creationId xmlns:a16="http://schemas.microsoft.com/office/drawing/2014/main" id="{19D73F28-687C-4700-B7D9-776E5F4DC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C6A79C0-D667-45A5-9001-1B36FF932D17}"/>
              </a:ext>
            </a:extLst>
          </p:cNvPr>
          <p:cNvSpPr/>
          <p:nvPr/>
        </p:nvSpPr>
        <p:spPr>
          <a:xfrm>
            <a:off x="523631" y="366623"/>
            <a:ext cx="7940431" cy="4154984"/>
          </a:xfrm>
          <a:prstGeom prst="rect">
            <a:avLst/>
          </a:prstGeom>
        </p:spPr>
        <p:txBody>
          <a:bodyPr wrap="square">
            <a:spAutoFit/>
          </a:bodyPr>
          <a:lstStyle/>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Luke 1:33-35</a:t>
            </a:r>
          </a:p>
          <a:p>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33</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he will reign over the house of Jacob forever, and of his kingdom there will be no end.”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34</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Mary said to the angel, “How will this be, since I am a virgin?”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35</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And the angel answered her, “The Holy Spirit will come upon you, and the power of the Most High will overshadow you; therefore the child to be born will be called holy—the Son of God.</a:t>
            </a:r>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98743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10;&#10;Description generated with high confidence">
            <a:extLst>
              <a:ext uri="{FF2B5EF4-FFF2-40B4-BE49-F238E27FC236}">
                <a16:creationId xmlns:a16="http://schemas.microsoft.com/office/drawing/2014/main" id="{19D73F28-687C-4700-B7D9-776E5F4DC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C6A79C0-D667-45A5-9001-1B36FF932D17}"/>
              </a:ext>
            </a:extLst>
          </p:cNvPr>
          <p:cNvSpPr/>
          <p:nvPr/>
        </p:nvSpPr>
        <p:spPr>
          <a:xfrm>
            <a:off x="523631" y="366623"/>
            <a:ext cx="7940431" cy="6124754"/>
          </a:xfrm>
          <a:prstGeom prst="rect">
            <a:avLst/>
          </a:prstGeom>
        </p:spPr>
        <p:txBody>
          <a:bodyPr wrap="square">
            <a:spAutoFit/>
          </a:bodyPr>
          <a:lstStyle/>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Matthew 1:18-20</a:t>
            </a:r>
          </a:p>
          <a:p>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18 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Now the birth of Jesus Christ took place in this way. When his mother Mary had been betrothed to Joseph, before they came together she was found to be with child from the Holy Spirit. </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19 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And her husband Joseph, being a just man and unwilling to put her to shame, resolved to divorce her quietly. </a:t>
            </a:r>
            <a:r>
              <a:rPr lang="en-US" sz="3200" b="1"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20 </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But as he considered these things, behold, an angel of the Lord appeared to him in a dream, saying, “Joseph, son of David, do not fear to take Mary as your wife, for that which is conceived in her is from the Holy Spirit. </a:t>
            </a:r>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48786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10;&#10;Description generated with high confidence">
            <a:extLst>
              <a:ext uri="{FF2B5EF4-FFF2-40B4-BE49-F238E27FC236}">
                <a16:creationId xmlns:a16="http://schemas.microsoft.com/office/drawing/2014/main" id="{19D73F28-687C-4700-B7D9-776E5F4DC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C6A79C0-D667-45A5-9001-1B36FF932D17}"/>
              </a:ext>
            </a:extLst>
          </p:cNvPr>
          <p:cNvSpPr/>
          <p:nvPr/>
        </p:nvSpPr>
        <p:spPr>
          <a:xfrm>
            <a:off x="523631" y="366623"/>
            <a:ext cx="7940431" cy="6124754"/>
          </a:xfrm>
          <a:prstGeom prst="rect">
            <a:avLst/>
          </a:prstGeom>
        </p:spPr>
        <p:txBody>
          <a:bodyPr wrap="square">
            <a:spAutoFit/>
          </a:bodyPr>
          <a:lstStyle/>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Matthew 1:21-25</a:t>
            </a:r>
          </a:p>
          <a:p>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21</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She will bear a son, and you shall call his name Jesus, for he will save his people from their sins.” </a:t>
            </a:r>
          </a:p>
          <a:p>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22</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All this took place to fulfill what the Lord had spoken by the prophet: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23</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“Behold, the virgin shall conceive and bear a son, and they shall call his name Immanuel” (which means, God with us). </a:t>
            </a:r>
          </a:p>
          <a:p>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24</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When Joseph woke from sleep, he did as the angel of the Lord commanded him: he took his wife, </a:t>
            </a:r>
            <a:r>
              <a:rPr lang="en-US" sz="3200" baseline="300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25</a:t>
            </a: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 but knew her not until she had given birth to a son. And he called his name Jesus.</a:t>
            </a:r>
          </a:p>
          <a:p>
            <a:endParaRPr lang="en-US" sz="32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60898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1000"/>
                                        <p:tgtEl>
                                          <p:spTgt spid="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1000"/>
                                        <p:tgtEl>
                                          <p:spTgt spid="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utdoor&#10;&#10;Description generated with high confidence">
            <a:extLst>
              <a:ext uri="{FF2B5EF4-FFF2-40B4-BE49-F238E27FC236}">
                <a16:creationId xmlns:a16="http://schemas.microsoft.com/office/drawing/2014/main" id="{19D73F28-687C-4700-B7D9-776E5F4DC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a:extLst>
              <a:ext uri="{FF2B5EF4-FFF2-40B4-BE49-F238E27FC236}">
                <a16:creationId xmlns:a16="http://schemas.microsoft.com/office/drawing/2014/main" id="{9C6A79C0-D667-45A5-9001-1B36FF932D17}"/>
              </a:ext>
            </a:extLst>
          </p:cNvPr>
          <p:cNvSpPr/>
          <p:nvPr/>
        </p:nvSpPr>
        <p:spPr>
          <a:xfrm>
            <a:off x="523631" y="366623"/>
            <a:ext cx="8081107" cy="6124754"/>
          </a:xfrm>
          <a:prstGeom prst="rect">
            <a:avLst/>
          </a:prstGeom>
        </p:spPr>
        <p:txBody>
          <a:bodyPr wrap="square">
            <a:spAutoFit/>
          </a:bodyPr>
          <a:lstStyle/>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How did The King arrive?</a:t>
            </a:r>
          </a:p>
          <a:p>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(Matt. 1:18-25; Lk. 1:28-35)</a:t>
            </a:r>
          </a:p>
          <a:p>
            <a:pPr marL="914400" lvl="1" indent="-457200">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 virgin birth</a:t>
            </a:r>
          </a:p>
          <a:p>
            <a:pPr lvl="1"/>
            <a:endParaRPr lang="en-US" sz="16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Who was The King? </a:t>
            </a:r>
          </a:p>
          <a:p>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(Matt. 1:23; Lk. 1:35; Col. 2:9)</a:t>
            </a:r>
          </a:p>
          <a:p>
            <a:pPr marL="914400" lvl="1" indent="-457200">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Immanuel – God with us</a:t>
            </a:r>
          </a:p>
          <a:p>
            <a:pPr marL="914400" lvl="1" indent="-457200">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God in human form</a:t>
            </a:r>
          </a:p>
          <a:p>
            <a:pPr lvl="1"/>
            <a:endParaRPr lang="en-US" sz="16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Why did He come?</a:t>
            </a:r>
          </a:p>
          <a:p>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(Matt. 1:21, 24; Lk. 19:10; 1 Tim. 1:15)</a:t>
            </a:r>
          </a:p>
          <a:p>
            <a:pPr marL="914400" lvl="1" indent="-457200">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Jesus – Jehovah is salvation</a:t>
            </a:r>
          </a:p>
          <a:p>
            <a:pPr marL="914400" lvl="1" indent="-457200">
              <a:buFont typeface="Arial" panose="020B0604020202020204" pitchFamily="34" charset="0"/>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To save His people from their sins</a:t>
            </a:r>
          </a:p>
          <a:p>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459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10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1000"/>
                                        <p:tgtEl>
                                          <p:spTgt spid="5">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1000"/>
                                        <p:tgtEl>
                                          <p:spTgt spid="5">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1000"/>
                                        <p:tgtEl>
                                          <p:spTgt spid="5">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1000"/>
                                        <p:tgtEl>
                                          <p:spTgt spid="5">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fade">
                                      <p:cBhvr>
                                        <p:cTn id="32" dur="1000"/>
                                        <p:tgtEl>
                                          <p:spTgt spid="5">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animEffect transition="in" filter="fade">
                                      <p:cBhvr>
                                        <p:cTn id="35" dur="1000"/>
                                        <p:tgtEl>
                                          <p:spTgt spid="5">
                                            <p:txEl>
                                              <p:pRg st="10" end="1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5">
                                            <p:txEl>
                                              <p:pRg st="11" end="11"/>
                                            </p:txEl>
                                          </p:spTgt>
                                        </p:tgtEl>
                                        <p:attrNameLst>
                                          <p:attrName>style.visibility</p:attrName>
                                        </p:attrNameLst>
                                      </p:cBhvr>
                                      <p:to>
                                        <p:strVal val="visible"/>
                                      </p:to>
                                    </p:set>
                                    <p:animEffect transition="in" filter="fade">
                                      <p:cBhvr>
                                        <p:cTn id="38" dur="1000"/>
                                        <p:tgtEl>
                                          <p:spTgt spid="5">
                                            <p:txEl>
                                              <p:pRg st="11" end="11"/>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5">
                                            <p:txEl>
                                              <p:pRg st="12" end="12"/>
                                            </p:txEl>
                                          </p:spTgt>
                                        </p:tgtEl>
                                        <p:attrNameLst>
                                          <p:attrName>style.visibility</p:attrName>
                                        </p:attrNameLst>
                                      </p:cBhvr>
                                      <p:to>
                                        <p:strVal val="visible"/>
                                      </p:to>
                                    </p:set>
                                    <p:animEffect transition="in" filter="fade">
                                      <p:cBhvr>
                                        <p:cTn id="41" dur="10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522</Words>
  <Application>Microsoft Office PowerPoint</Application>
  <PresentationFormat>On-screen Show (4:3)</PresentationFormat>
  <Paragraphs>38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10</cp:revision>
  <dcterms:created xsi:type="dcterms:W3CDTF">2017-11-27T19:01:23Z</dcterms:created>
  <dcterms:modified xsi:type="dcterms:W3CDTF">2017-12-03T02:53:58Z</dcterms:modified>
</cp:coreProperties>
</file>